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3" r:id="rId5"/>
  </p:sldMasterIdLst>
  <p:notesMasterIdLst>
    <p:notesMasterId r:id="rId32"/>
  </p:notesMasterIdLst>
  <p:handoutMasterIdLst>
    <p:handoutMasterId r:id="rId33"/>
  </p:handoutMasterIdLst>
  <p:sldIdLst>
    <p:sldId id="256" r:id="rId6"/>
    <p:sldId id="443" r:id="rId7"/>
    <p:sldId id="515" r:id="rId8"/>
    <p:sldId id="516" r:id="rId9"/>
    <p:sldId id="517" r:id="rId10"/>
    <p:sldId id="518" r:id="rId11"/>
    <p:sldId id="520" r:id="rId12"/>
    <p:sldId id="521" r:id="rId13"/>
    <p:sldId id="519" r:id="rId14"/>
    <p:sldId id="522" r:id="rId15"/>
    <p:sldId id="523" r:id="rId16"/>
    <p:sldId id="526" r:id="rId17"/>
    <p:sldId id="539" r:id="rId18"/>
    <p:sldId id="409" r:id="rId19"/>
    <p:sldId id="538" r:id="rId20"/>
    <p:sldId id="527" r:id="rId21"/>
    <p:sldId id="528" r:id="rId22"/>
    <p:sldId id="529" r:id="rId23"/>
    <p:sldId id="530" r:id="rId24"/>
    <p:sldId id="531" r:id="rId25"/>
    <p:sldId id="532" r:id="rId26"/>
    <p:sldId id="533" r:id="rId27"/>
    <p:sldId id="534" r:id="rId28"/>
    <p:sldId id="535" r:id="rId29"/>
    <p:sldId id="536" r:id="rId30"/>
    <p:sldId id="537" r:id="rId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2FF"/>
    <a:srgbClr val="82CA9C"/>
    <a:srgbClr val="00B0F0"/>
    <a:srgbClr val="9185BE"/>
    <a:srgbClr val="B9BAFF"/>
    <a:srgbClr val="00B4C4"/>
    <a:srgbClr val="747373"/>
    <a:srgbClr val="01B3C4"/>
    <a:srgbClr val="00049E"/>
    <a:srgbClr val="0003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F7E3A5-616C-48F2-96DB-94D625C7FCD9}" v="5" dt="2024-11-10T05:19:49.62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94643"/>
  </p:normalViewPr>
  <p:slideViewPr>
    <p:cSldViewPr snapToGrid="0" showGuides="1">
      <p:cViewPr varScale="1">
        <p:scale>
          <a:sx n="150" d="100"/>
          <a:sy n="150" d="100"/>
        </p:scale>
        <p:origin x="672" y="12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50" d="100"/>
          <a:sy n="50" d="100"/>
        </p:scale>
        <p:origin x="3403" y="41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y QIU" userId="45866012-2b99-42ff-9725-324081ef8827" providerId="ADAL" clId="{0AF7E3A5-616C-48F2-96DB-94D625C7FCD9}"/>
    <pc:docChg chg="custSel delSld modSld sldOrd">
      <pc:chgData name="Jacky QIU" userId="45866012-2b99-42ff-9725-324081ef8827" providerId="ADAL" clId="{0AF7E3A5-616C-48F2-96DB-94D625C7FCD9}" dt="2024-11-10T05:40:34.488" v="228" actId="20577"/>
      <pc:docMkLst>
        <pc:docMk/>
      </pc:docMkLst>
      <pc:sldChg chg="addSp modSp mod">
        <pc:chgData name="Jacky QIU" userId="45866012-2b99-42ff-9725-324081ef8827" providerId="ADAL" clId="{0AF7E3A5-616C-48F2-96DB-94D625C7FCD9}" dt="2024-11-10T05:20:26.249" v="217" actId="20577"/>
        <pc:sldMkLst>
          <pc:docMk/>
          <pc:sldMk cId="1989773387" sldId="256"/>
        </pc:sldMkLst>
        <pc:spChg chg="mod">
          <ac:chgData name="Jacky QIU" userId="45866012-2b99-42ff-9725-324081ef8827" providerId="ADAL" clId="{0AF7E3A5-616C-48F2-96DB-94D625C7FCD9}" dt="2024-11-10T05:20:26.249" v="217" actId="20577"/>
          <ac:spMkLst>
            <pc:docMk/>
            <pc:sldMk cId="1989773387" sldId="256"/>
            <ac:spMk id="4" creationId="{11239F03-2EDE-482D-4ACE-01E2F13A2927}"/>
          </ac:spMkLst>
        </pc:spChg>
        <pc:picChg chg="add mod">
          <ac:chgData name="Jacky QIU" userId="45866012-2b99-42ff-9725-324081ef8827" providerId="ADAL" clId="{0AF7E3A5-616C-48F2-96DB-94D625C7FCD9}" dt="2024-11-10T05:19:49.621" v="216" actId="1076"/>
          <ac:picMkLst>
            <pc:docMk/>
            <pc:sldMk cId="1989773387" sldId="256"/>
            <ac:picMk id="2" creationId="{ACB3C36E-E576-D5FA-3FCA-C0C1F6849E2C}"/>
          </ac:picMkLst>
        </pc:picChg>
      </pc:sldChg>
      <pc:sldChg chg="modSp mod">
        <pc:chgData name="Jacky QIU" userId="45866012-2b99-42ff-9725-324081ef8827" providerId="ADAL" clId="{0AF7E3A5-616C-48F2-96DB-94D625C7FCD9}" dt="2024-11-10T05:40:34.488" v="228" actId="20577"/>
        <pc:sldMkLst>
          <pc:docMk/>
          <pc:sldMk cId="869844053" sldId="526"/>
        </pc:sldMkLst>
        <pc:spChg chg="mod">
          <ac:chgData name="Jacky QIU" userId="45866012-2b99-42ff-9725-324081ef8827" providerId="ADAL" clId="{0AF7E3A5-616C-48F2-96DB-94D625C7FCD9}" dt="2024-11-10T05:40:34.488" v="228" actId="20577"/>
          <ac:spMkLst>
            <pc:docMk/>
            <pc:sldMk cId="869844053" sldId="526"/>
            <ac:spMk id="6" creationId="{0FE340F5-5D05-D87C-3055-51A7F5969754}"/>
          </ac:spMkLst>
        </pc:spChg>
        <pc:spChg chg="mod">
          <ac:chgData name="Jacky QIU" userId="45866012-2b99-42ff-9725-324081ef8827" providerId="ADAL" clId="{0AF7E3A5-616C-48F2-96DB-94D625C7FCD9}" dt="2024-11-10T05:34:00.694" v="223" actId="313"/>
          <ac:spMkLst>
            <pc:docMk/>
            <pc:sldMk cId="869844053" sldId="526"/>
            <ac:spMk id="7" creationId="{C64A4B7F-BE7C-4361-278E-65022AD439EB}"/>
          </ac:spMkLst>
        </pc:spChg>
      </pc:sldChg>
      <pc:sldChg chg="mod ord modShow">
        <pc:chgData name="Jacky QIU" userId="45866012-2b99-42ff-9725-324081ef8827" providerId="ADAL" clId="{0AF7E3A5-616C-48F2-96DB-94D625C7FCD9}" dt="2024-11-10T05:40:08.517" v="226"/>
        <pc:sldMkLst>
          <pc:docMk/>
          <pc:sldMk cId="444004234" sldId="527"/>
        </pc:sldMkLst>
      </pc:sldChg>
      <pc:sldChg chg="mod ord modShow">
        <pc:chgData name="Jacky QIU" userId="45866012-2b99-42ff-9725-324081ef8827" providerId="ADAL" clId="{0AF7E3A5-616C-48F2-96DB-94D625C7FCD9}" dt="2024-11-10T05:40:08.517" v="226"/>
        <pc:sldMkLst>
          <pc:docMk/>
          <pc:sldMk cId="853196676" sldId="528"/>
        </pc:sldMkLst>
      </pc:sldChg>
      <pc:sldChg chg="mod ord modShow">
        <pc:chgData name="Jacky QIU" userId="45866012-2b99-42ff-9725-324081ef8827" providerId="ADAL" clId="{0AF7E3A5-616C-48F2-96DB-94D625C7FCD9}" dt="2024-11-10T05:40:08.517" v="226"/>
        <pc:sldMkLst>
          <pc:docMk/>
          <pc:sldMk cId="1830352473" sldId="529"/>
        </pc:sldMkLst>
      </pc:sldChg>
      <pc:sldChg chg="mod ord modShow">
        <pc:chgData name="Jacky QIU" userId="45866012-2b99-42ff-9725-324081ef8827" providerId="ADAL" clId="{0AF7E3A5-616C-48F2-96DB-94D625C7FCD9}" dt="2024-11-10T05:40:08.517" v="226"/>
        <pc:sldMkLst>
          <pc:docMk/>
          <pc:sldMk cId="1988742211" sldId="530"/>
        </pc:sldMkLst>
      </pc:sldChg>
      <pc:sldChg chg="mod ord modShow">
        <pc:chgData name="Jacky QIU" userId="45866012-2b99-42ff-9725-324081ef8827" providerId="ADAL" clId="{0AF7E3A5-616C-48F2-96DB-94D625C7FCD9}" dt="2024-11-10T05:40:08.517" v="226"/>
        <pc:sldMkLst>
          <pc:docMk/>
          <pc:sldMk cId="3538065082" sldId="531"/>
        </pc:sldMkLst>
      </pc:sldChg>
      <pc:sldChg chg="mod ord modShow">
        <pc:chgData name="Jacky QIU" userId="45866012-2b99-42ff-9725-324081ef8827" providerId="ADAL" clId="{0AF7E3A5-616C-48F2-96DB-94D625C7FCD9}" dt="2024-11-10T05:40:08.517" v="226"/>
        <pc:sldMkLst>
          <pc:docMk/>
          <pc:sldMk cId="338040877" sldId="532"/>
        </pc:sldMkLst>
      </pc:sldChg>
      <pc:sldChg chg="mod ord modShow">
        <pc:chgData name="Jacky QIU" userId="45866012-2b99-42ff-9725-324081ef8827" providerId="ADAL" clId="{0AF7E3A5-616C-48F2-96DB-94D625C7FCD9}" dt="2024-11-10T05:40:08.517" v="226"/>
        <pc:sldMkLst>
          <pc:docMk/>
          <pc:sldMk cId="3062333212" sldId="533"/>
        </pc:sldMkLst>
      </pc:sldChg>
      <pc:sldChg chg="mod ord modShow">
        <pc:chgData name="Jacky QIU" userId="45866012-2b99-42ff-9725-324081ef8827" providerId="ADAL" clId="{0AF7E3A5-616C-48F2-96DB-94D625C7FCD9}" dt="2024-11-10T05:40:08.517" v="226"/>
        <pc:sldMkLst>
          <pc:docMk/>
          <pc:sldMk cId="253262176" sldId="534"/>
        </pc:sldMkLst>
      </pc:sldChg>
      <pc:sldChg chg="mod ord modShow">
        <pc:chgData name="Jacky QIU" userId="45866012-2b99-42ff-9725-324081ef8827" providerId="ADAL" clId="{0AF7E3A5-616C-48F2-96DB-94D625C7FCD9}" dt="2024-11-10T05:40:08.517" v="226"/>
        <pc:sldMkLst>
          <pc:docMk/>
          <pc:sldMk cId="2689143579" sldId="535"/>
        </pc:sldMkLst>
      </pc:sldChg>
      <pc:sldChg chg="mod ord modShow">
        <pc:chgData name="Jacky QIU" userId="45866012-2b99-42ff-9725-324081ef8827" providerId="ADAL" clId="{0AF7E3A5-616C-48F2-96DB-94D625C7FCD9}" dt="2024-11-10T05:40:08.517" v="226"/>
        <pc:sldMkLst>
          <pc:docMk/>
          <pc:sldMk cId="3904136088" sldId="536"/>
        </pc:sldMkLst>
      </pc:sldChg>
      <pc:sldChg chg="mod ord modShow">
        <pc:chgData name="Jacky QIU" userId="45866012-2b99-42ff-9725-324081ef8827" providerId="ADAL" clId="{0AF7E3A5-616C-48F2-96DB-94D625C7FCD9}" dt="2024-11-10T05:40:08.517" v="226"/>
        <pc:sldMkLst>
          <pc:docMk/>
          <pc:sldMk cId="3182286506" sldId="537"/>
        </pc:sldMkLst>
      </pc:sldChg>
      <pc:sldChg chg="mod ord modShow">
        <pc:chgData name="Jacky QIU" userId="45866012-2b99-42ff-9725-324081ef8827" providerId="ADAL" clId="{0AF7E3A5-616C-48F2-96DB-94D625C7FCD9}" dt="2024-11-10T05:40:08.517" v="226"/>
        <pc:sldMkLst>
          <pc:docMk/>
          <pc:sldMk cId="182238312" sldId="538"/>
        </pc:sldMkLst>
      </pc:sldChg>
      <pc:sldChg chg="modSp mod">
        <pc:chgData name="Jacky QIU" userId="45866012-2b99-42ff-9725-324081ef8827" providerId="ADAL" clId="{0AF7E3A5-616C-48F2-96DB-94D625C7FCD9}" dt="2024-11-10T05:33:46.683" v="221" actId="20577"/>
        <pc:sldMkLst>
          <pc:docMk/>
          <pc:sldMk cId="2735738888" sldId="539"/>
        </pc:sldMkLst>
        <pc:spChg chg="mod">
          <ac:chgData name="Jacky QIU" userId="45866012-2b99-42ff-9725-324081ef8827" providerId="ADAL" clId="{0AF7E3A5-616C-48F2-96DB-94D625C7FCD9}" dt="2024-11-10T05:33:41.606" v="218" actId="20577"/>
          <ac:spMkLst>
            <pc:docMk/>
            <pc:sldMk cId="2735738888" sldId="539"/>
            <ac:spMk id="14" creationId="{1F70CE07-1640-D812-8FDB-9A0E9AB8192D}"/>
          </ac:spMkLst>
        </pc:spChg>
        <pc:spChg chg="mod">
          <ac:chgData name="Jacky QIU" userId="45866012-2b99-42ff-9725-324081ef8827" providerId="ADAL" clId="{0AF7E3A5-616C-48F2-96DB-94D625C7FCD9}" dt="2024-11-10T05:33:43.193" v="219" actId="20577"/>
          <ac:spMkLst>
            <pc:docMk/>
            <pc:sldMk cId="2735738888" sldId="539"/>
            <ac:spMk id="15" creationId="{23CD43AE-415F-FE26-606A-EBFAC9309B6D}"/>
          </ac:spMkLst>
        </pc:spChg>
        <pc:spChg chg="mod">
          <ac:chgData name="Jacky QIU" userId="45866012-2b99-42ff-9725-324081ef8827" providerId="ADAL" clId="{0AF7E3A5-616C-48F2-96DB-94D625C7FCD9}" dt="2024-11-10T05:33:44.940" v="220" actId="20577"/>
          <ac:spMkLst>
            <pc:docMk/>
            <pc:sldMk cId="2735738888" sldId="539"/>
            <ac:spMk id="16" creationId="{7F886B03-54C7-EAA7-EC03-7AE0B58F3873}"/>
          </ac:spMkLst>
        </pc:spChg>
        <pc:spChg chg="mod">
          <ac:chgData name="Jacky QIU" userId="45866012-2b99-42ff-9725-324081ef8827" providerId="ADAL" clId="{0AF7E3A5-616C-48F2-96DB-94D625C7FCD9}" dt="2024-11-10T05:33:46.683" v="221" actId="20577"/>
          <ac:spMkLst>
            <pc:docMk/>
            <pc:sldMk cId="2735738888" sldId="539"/>
            <ac:spMk id="17" creationId="{0D763D92-51FB-B794-97B6-E2ED4E8020FB}"/>
          </ac:spMkLst>
        </pc:spChg>
      </pc:sldChg>
      <pc:sldChg chg="del">
        <pc:chgData name="Jacky QIU" userId="45866012-2b99-42ff-9725-324081ef8827" providerId="ADAL" clId="{0AF7E3A5-616C-48F2-96DB-94D625C7FCD9}" dt="2024-11-10T05:33:55.814" v="222" actId="47"/>
        <pc:sldMkLst>
          <pc:docMk/>
          <pc:sldMk cId="2152475276" sldId="540"/>
        </pc:sldMkLst>
      </pc:sldChg>
    </pc:docChg>
  </pc:docChgLst>
  <pc:docChgLst>
    <pc:chgData name="Jacky QIU" userId="45866012-2b99-42ff-9725-324081ef8827" providerId="ADAL" clId="{15F53B58-8F5E-403D-A142-2FE353753414}"/>
    <pc:docChg chg="custSel addSld modSld">
      <pc:chgData name="Jacky QIU" userId="45866012-2b99-42ff-9725-324081ef8827" providerId="ADAL" clId="{15F53B58-8F5E-403D-A142-2FE353753414}" dt="2024-08-16T04:49:53.068" v="62" actId="20577"/>
      <pc:docMkLst>
        <pc:docMk/>
      </pc:docMkLst>
      <pc:sldChg chg="addSp modSp mod">
        <pc:chgData name="Jacky QIU" userId="45866012-2b99-42ff-9725-324081ef8827" providerId="ADAL" clId="{15F53B58-8F5E-403D-A142-2FE353753414}" dt="2024-08-16T04:49:24.413" v="31" actId="1076"/>
        <pc:sldMkLst>
          <pc:docMk/>
          <pc:sldMk cId="2735738888" sldId="539"/>
        </pc:sldMkLst>
        <pc:spChg chg="mod">
          <ac:chgData name="Jacky QIU" userId="45866012-2b99-42ff-9725-324081ef8827" providerId="ADAL" clId="{15F53B58-8F5E-403D-A142-2FE353753414}" dt="2024-08-16T04:48:52.953" v="22" actId="20577"/>
          <ac:spMkLst>
            <pc:docMk/>
            <pc:sldMk cId="2735738888" sldId="539"/>
            <ac:spMk id="2" creationId="{2C6593D2-6672-CA3A-93AE-D36B0F948C02}"/>
          </ac:spMkLst>
        </pc:spChg>
        <pc:spChg chg="add mod">
          <ac:chgData name="Jacky QIU" userId="45866012-2b99-42ff-9725-324081ef8827" providerId="ADAL" clId="{15F53B58-8F5E-403D-A142-2FE353753414}" dt="2024-08-16T04:48:43.575" v="20" actId="1076"/>
          <ac:spMkLst>
            <pc:docMk/>
            <pc:sldMk cId="2735738888" sldId="539"/>
            <ac:spMk id="8" creationId="{CE112DEC-2DFD-9217-FC6B-08ED4E9511BC}"/>
          </ac:spMkLst>
        </pc:spChg>
        <pc:picChg chg="mod">
          <ac:chgData name="Jacky QIU" userId="45866012-2b99-42ff-9725-324081ef8827" providerId="ADAL" clId="{15F53B58-8F5E-403D-A142-2FE353753414}" dt="2024-08-16T04:49:24.413" v="31" actId="1076"/>
          <ac:picMkLst>
            <pc:docMk/>
            <pc:sldMk cId="2735738888" sldId="539"/>
            <ac:picMk id="49" creationId="{3AD6B8AD-10BC-1684-8256-AAA2C7721E1A}"/>
          </ac:picMkLst>
        </pc:picChg>
      </pc:sldChg>
      <pc:sldChg chg="addSp delSp modSp add mod">
        <pc:chgData name="Jacky QIU" userId="45866012-2b99-42ff-9725-324081ef8827" providerId="ADAL" clId="{15F53B58-8F5E-403D-A142-2FE353753414}" dt="2024-08-16T04:49:53.068" v="62" actId="20577"/>
        <pc:sldMkLst>
          <pc:docMk/>
          <pc:sldMk cId="2152475276" sldId="540"/>
        </pc:sldMkLst>
        <pc:spChg chg="mod">
          <ac:chgData name="Jacky QIU" userId="45866012-2b99-42ff-9725-324081ef8827" providerId="ADAL" clId="{15F53B58-8F5E-403D-A142-2FE353753414}" dt="2024-08-16T04:49:02.024" v="25" actId="20577"/>
          <ac:spMkLst>
            <pc:docMk/>
            <pc:sldMk cId="2152475276" sldId="540"/>
            <ac:spMk id="2" creationId="{2C6593D2-6672-CA3A-93AE-D36B0F948C02}"/>
          </ac:spMkLst>
        </pc:spChg>
        <pc:spChg chg="del">
          <ac:chgData name="Jacky QIU" userId="45866012-2b99-42ff-9725-324081ef8827" providerId="ADAL" clId="{15F53B58-8F5E-403D-A142-2FE353753414}" dt="2024-08-16T04:49:07.055" v="26" actId="478"/>
          <ac:spMkLst>
            <pc:docMk/>
            <pc:sldMk cId="2152475276" sldId="540"/>
            <ac:spMk id="8" creationId="{CE112DEC-2DFD-9217-FC6B-08ED4E9511BC}"/>
          </ac:spMkLst>
        </pc:spChg>
        <pc:spChg chg="add mod">
          <ac:chgData name="Jacky QIU" userId="45866012-2b99-42ff-9725-324081ef8827" providerId="ADAL" clId="{15F53B58-8F5E-403D-A142-2FE353753414}" dt="2024-08-16T04:49:53.068" v="62" actId="20577"/>
          <ac:spMkLst>
            <pc:docMk/>
            <pc:sldMk cId="2152475276" sldId="540"/>
            <ac:spMk id="10" creationId="{47CB690B-86E1-56FF-6798-6B6143F92071}"/>
          </ac:spMkLst>
        </pc:spChg>
        <pc:picChg chg="del">
          <ac:chgData name="Jacky QIU" userId="45866012-2b99-42ff-9725-324081ef8827" providerId="ADAL" clId="{15F53B58-8F5E-403D-A142-2FE353753414}" dt="2024-08-16T04:49:14.611" v="29" actId="478"/>
          <ac:picMkLst>
            <pc:docMk/>
            <pc:sldMk cId="2152475276" sldId="540"/>
            <ac:picMk id="5" creationId="{D428AE11-0DED-D4CA-FAE4-2C1C0A4C3325}"/>
          </ac:picMkLst>
        </pc:picChg>
        <pc:picChg chg="del">
          <ac:chgData name="Jacky QIU" userId="45866012-2b99-42ff-9725-324081ef8827" providerId="ADAL" clId="{15F53B58-8F5E-403D-A142-2FE353753414}" dt="2024-08-16T04:49:09.250" v="27" actId="478"/>
          <ac:picMkLst>
            <pc:docMk/>
            <pc:sldMk cId="2152475276" sldId="540"/>
            <ac:picMk id="42" creationId="{F34B60D1-2975-EC3C-C34A-430CDB60CD17}"/>
          </ac:picMkLst>
        </pc:picChg>
        <pc:picChg chg="mod">
          <ac:chgData name="Jacky QIU" userId="45866012-2b99-42ff-9725-324081ef8827" providerId="ADAL" clId="{15F53B58-8F5E-403D-A142-2FE353753414}" dt="2024-08-16T04:49:17.611" v="30" actId="1076"/>
          <ac:picMkLst>
            <pc:docMk/>
            <pc:sldMk cId="2152475276" sldId="540"/>
            <ac:picMk id="49" creationId="{3AD6B8AD-10BC-1684-8256-AAA2C7721E1A}"/>
          </ac:picMkLst>
        </pc:picChg>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81DCB5A2-BB63-92B5-7A5C-50625F5BD6DD}"/>
              </a:ext>
            </a:extLst>
          </p:cNvPr>
          <p:cNvSpPr>
            <a:spLocks noGrp="1"/>
          </p:cNvSpPr>
          <p:nvPr>
            <p:ph type="hdr" sz="quarter"/>
          </p:nvPr>
        </p:nvSpPr>
        <p:spPr>
          <a:xfrm>
            <a:off x="207327" y="194155"/>
            <a:ext cx="2971800" cy="276999"/>
          </a:xfrm>
          <a:prstGeom prst="rect">
            <a:avLst/>
          </a:prstGeom>
        </p:spPr>
        <p:txBody>
          <a:bodyPr vert="horz" lIns="91440" tIns="45720" rIns="91440" bIns="45720" rtlCol="0">
            <a:spAutoFit/>
          </a:bodyPr>
          <a:lstStyle>
            <a:lvl1pPr algn="l">
              <a:defRPr sz="1200"/>
            </a:lvl1pPr>
          </a:lstStyle>
          <a:p>
            <a:endParaRPr lang="en-GB" dirty="0"/>
          </a:p>
        </p:txBody>
      </p:sp>
      <p:sp>
        <p:nvSpPr>
          <p:cNvPr id="3" name="Espace réservé de la date 2">
            <a:extLst>
              <a:ext uri="{FF2B5EF4-FFF2-40B4-BE49-F238E27FC236}">
                <a16:creationId xmlns:a16="http://schemas.microsoft.com/office/drawing/2014/main" id="{0C7C2908-1493-EC5A-3158-AF90C427F6A1}"/>
              </a:ext>
            </a:extLst>
          </p:cNvPr>
          <p:cNvSpPr>
            <a:spLocks noGrp="1"/>
          </p:cNvSpPr>
          <p:nvPr>
            <p:ph type="dt" sz="quarter" idx="1"/>
          </p:nvPr>
        </p:nvSpPr>
        <p:spPr>
          <a:xfrm>
            <a:off x="3678873" y="194155"/>
            <a:ext cx="2971800" cy="276999"/>
          </a:xfrm>
          <a:prstGeom prst="rect">
            <a:avLst/>
          </a:prstGeom>
        </p:spPr>
        <p:txBody>
          <a:bodyPr vert="horz" lIns="91440" tIns="45720" rIns="91440" bIns="45720" rtlCol="0">
            <a:spAutoFit/>
          </a:bodyPr>
          <a:lstStyle>
            <a:lvl1pPr algn="r">
              <a:defRPr sz="1200"/>
            </a:lvl1pPr>
          </a:lstStyle>
          <a:p>
            <a:r>
              <a:rPr lang="en-GB"/>
              <a:t>March 2024</a:t>
            </a:r>
          </a:p>
        </p:txBody>
      </p:sp>
      <p:sp>
        <p:nvSpPr>
          <p:cNvPr id="4" name="Espace réservé du pied de page 3">
            <a:extLst>
              <a:ext uri="{FF2B5EF4-FFF2-40B4-BE49-F238E27FC236}">
                <a16:creationId xmlns:a16="http://schemas.microsoft.com/office/drawing/2014/main" id="{FFC0D01C-B20A-55E8-C781-7962ADAD3957}"/>
              </a:ext>
            </a:extLst>
          </p:cNvPr>
          <p:cNvSpPr>
            <a:spLocks noGrp="1"/>
          </p:cNvSpPr>
          <p:nvPr>
            <p:ph type="ftr" sz="quarter" idx="2"/>
          </p:nvPr>
        </p:nvSpPr>
        <p:spPr>
          <a:xfrm>
            <a:off x="207326" y="8672846"/>
            <a:ext cx="5853113" cy="276999"/>
          </a:xfrm>
          <a:prstGeom prst="rect">
            <a:avLst/>
          </a:prstGeom>
        </p:spPr>
        <p:txBody>
          <a:bodyPr vert="horz" wrap="square" lIns="91440" tIns="45720" rIns="91440" bIns="45720" rtlCol="0" anchor="b">
            <a:spAutoFit/>
          </a:bodyPr>
          <a:lstStyle>
            <a:lvl1pPr algn="l">
              <a:defRPr sz="1200"/>
            </a:lvl1pPr>
          </a:lstStyle>
          <a:p>
            <a:endParaRPr lang="en-GB" dirty="0"/>
          </a:p>
        </p:txBody>
      </p:sp>
      <p:sp>
        <p:nvSpPr>
          <p:cNvPr id="5" name="Espace réservé du numéro de diapositive 4">
            <a:extLst>
              <a:ext uri="{FF2B5EF4-FFF2-40B4-BE49-F238E27FC236}">
                <a16:creationId xmlns:a16="http://schemas.microsoft.com/office/drawing/2014/main" id="{F8C4D5C8-0D24-B14E-A220-F048E3B509A7}"/>
              </a:ext>
            </a:extLst>
          </p:cNvPr>
          <p:cNvSpPr>
            <a:spLocks noGrp="1"/>
          </p:cNvSpPr>
          <p:nvPr>
            <p:ph type="sldNum" sz="quarter" idx="3"/>
          </p:nvPr>
        </p:nvSpPr>
        <p:spPr>
          <a:xfrm>
            <a:off x="6207924" y="8672846"/>
            <a:ext cx="442749" cy="276999"/>
          </a:xfrm>
          <a:prstGeom prst="rect">
            <a:avLst/>
          </a:prstGeom>
        </p:spPr>
        <p:txBody>
          <a:bodyPr vert="horz" wrap="none" lIns="91440" tIns="45720" rIns="91440" bIns="45720" rtlCol="0" anchor="b">
            <a:spAutoFit/>
          </a:bodyPr>
          <a:lstStyle>
            <a:lvl1pPr algn="r">
              <a:defRPr sz="1200"/>
            </a:lvl1pPr>
          </a:lstStyle>
          <a:p>
            <a:fld id="{29F28A41-E815-4EE3-9796-48FE28450B3C}" type="slidenum">
              <a:rPr lang="en-GB" smtClean="0"/>
              <a:t>‹#›</a:t>
            </a:fld>
            <a:endParaRPr lang="en-GB"/>
          </a:p>
        </p:txBody>
      </p:sp>
      <p:pic>
        <p:nvPicPr>
          <p:cNvPr id="7" name="Picture 12" descr="Une image contenant texte, Police, symbole, logo&#10;&#10;Description générée automatiquement">
            <a:extLst>
              <a:ext uri="{FF2B5EF4-FFF2-40B4-BE49-F238E27FC236}">
                <a16:creationId xmlns:a16="http://schemas.microsoft.com/office/drawing/2014/main" id="{309746EB-A992-5BD8-681B-C25FEE8D507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233468" y="332655"/>
            <a:ext cx="391064" cy="483080"/>
          </a:xfrm>
          <a:prstGeom prst="rect">
            <a:avLst/>
          </a:prstGeom>
        </p:spPr>
      </p:pic>
    </p:spTree>
    <p:extLst>
      <p:ext uri="{BB962C8B-B14F-4D97-AF65-F5344CB8AC3E}">
        <p14:creationId xmlns:p14="http://schemas.microsoft.com/office/powerpoint/2010/main" val="142931818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69227" y="181788"/>
            <a:ext cx="2971800" cy="276999"/>
          </a:xfrm>
          <a:prstGeom prst="rect">
            <a:avLst/>
          </a:prstGeom>
        </p:spPr>
        <p:txBody>
          <a:bodyPr vert="horz" lIns="91440" tIns="45720" rIns="91440" bIns="45720" rtlCol="0">
            <a:spAutoFit/>
          </a:bodyPr>
          <a:lstStyle>
            <a:lvl1pPr algn="l">
              <a:defRPr sz="1200"/>
            </a:lvl1pPr>
          </a:lstStyle>
          <a:p>
            <a:endParaRPr lang="en-GB"/>
          </a:p>
        </p:txBody>
      </p:sp>
      <p:sp>
        <p:nvSpPr>
          <p:cNvPr id="3" name="Espace réservé de la date 2"/>
          <p:cNvSpPr>
            <a:spLocks noGrp="1"/>
          </p:cNvSpPr>
          <p:nvPr>
            <p:ph type="dt" idx="1"/>
          </p:nvPr>
        </p:nvSpPr>
        <p:spPr>
          <a:xfrm>
            <a:off x="3716973" y="181788"/>
            <a:ext cx="2971800" cy="276999"/>
          </a:xfrm>
          <a:prstGeom prst="rect">
            <a:avLst/>
          </a:prstGeom>
        </p:spPr>
        <p:txBody>
          <a:bodyPr vert="horz" lIns="91440" tIns="45720" rIns="91440" bIns="45720" rtlCol="0">
            <a:spAutoFit/>
          </a:bodyPr>
          <a:lstStyle>
            <a:lvl1pPr algn="r">
              <a:defRPr sz="1200"/>
            </a:lvl1pPr>
          </a:lstStyle>
          <a:p>
            <a:r>
              <a:rPr lang="en-GB"/>
              <a:t>March 2024</a:t>
            </a: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169226" y="8685213"/>
            <a:ext cx="5911533" cy="276999"/>
          </a:xfrm>
          <a:prstGeom prst="rect">
            <a:avLst/>
          </a:prstGeom>
        </p:spPr>
        <p:txBody>
          <a:bodyPr vert="horz" wrap="square" lIns="91440" tIns="45720" rIns="91440" bIns="45720" rtlCol="0" anchor="b">
            <a:spAutoFit/>
          </a:bodyPr>
          <a:lstStyle>
            <a:lvl1pPr algn="l">
              <a:defRPr sz="1200"/>
            </a:lvl1pPr>
          </a:lstStyle>
          <a:p>
            <a:endParaRPr lang="en-GB" dirty="0"/>
          </a:p>
        </p:txBody>
      </p:sp>
      <p:sp>
        <p:nvSpPr>
          <p:cNvPr id="7" name="Espace réservé du numéro de diapositive 6"/>
          <p:cNvSpPr>
            <a:spLocks noGrp="1"/>
          </p:cNvSpPr>
          <p:nvPr>
            <p:ph type="sldNum" sz="quarter" idx="5"/>
          </p:nvPr>
        </p:nvSpPr>
        <p:spPr>
          <a:xfrm>
            <a:off x="6246024" y="8685213"/>
            <a:ext cx="442749" cy="276999"/>
          </a:xfrm>
          <a:prstGeom prst="rect">
            <a:avLst/>
          </a:prstGeom>
        </p:spPr>
        <p:txBody>
          <a:bodyPr vert="horz" wrap="none" lIns="91440" tIns="45720" rIns="91440" bIns="45720" rtlCol="0" anchor="b">
            <a:spAutoFit/>
          </a:bodyPr>
          <a:lstStyle>
            <a:lvl1pPr algn="r">
              <a:defRPr sz="1200"/>
            </a:lvl1pPr>
          </a:lstStyle>
          <a:p>
            <a:fld id="{DE2AB37D-16C1-4BCF-A326-2E385D25B78B}" type="slidenum">
              <a:rPr lang="en-GB" smtClean="0"/>
              <a:t>‹#›</a:t>
            </a:fld>
            <a:endParaRPr lang="en-GB"/>
          </a:p>
        </p:txBody>
      </p:sp>
      <p:pic>
        <p:nvPicPr>
          <p:cNvPr id="9" name="Picture 12" descr="Une image contenant texte, Police, symbole, logo&#10;&#10;Description générée automatiquement">
            <a:extLst>
              <a:ext uri="{FF2B5EF4-FFF2-40B4-BE49-F238E27FC236}">
                <a16:creationId xmlns:a16="http://schemas.microsoft.com/office/drawing/2014/main" id="{3E2E6990-0B38-804A-23D6-A0BB9811C256}"/>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233468" y="332655"/>
            <a:ext cx="391064" cy="483080"/>
          </a:xfrm>
          <a:prstGeom prst="rect">
            <a:avLst/>
          </a:prstGeom>
        </p:spPr>
      </p:pic>
    </p:spTree>
    <p:extLst>
      <p:ext uri="{BB962C8B-B14F-4D97-AF65-F5344CB8AC3E}">
        <p14:creationId xmlns:p14="http://schemas.microsoft.com/office/powerpoint/2010/main" val="405029276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GB"/>
              <a:t>March 2024</a:t>
            </a:r>
          </a:p>
        </p:txBody>
      </p:sp>
      <p:sp>
        <p:nvSpPr>
          <p:cNvPr id="5" name="Slide Number Placeholder 4"/>
          <p:cNvSpPr>
            <a:spLocks noGrp="1"/>
          </p:cNvSpPr>
          <p:nvPr>
            <p:ph type="sldNum" sz="quarter" idx="5"/>
          </p:nvPr>
        </p:nvSpPr>
        <p:spPr/>
        <p:txBody>
          <a:bodyPr/>
          <a:lstStyle/>
          <a:p>
            <a:fld id="{DE2AB37D-16C1-4BCF-A326-2E385D25B78B}" type="slidenum">
              <a:rPr lang="en-GB" smtClean="0"/>
              <a:t>2</a:t>
            </a:fld>
            <a:endParaRPr lang="en-GB"/>
          </a:p>
        </p:txBody>
      </p:sp>
    </p:spTree>
    <p:extLst>
      <p:ext uri="{BB962C8B-B14F-4D97-AF65-F5344CB8AC3E}">
        <p14:creationId xmlns:p14="http://schemas.microsoft.com/office/powerpoint/2010/main" val="389176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GB"/>
              <a:t>March 2024</a:t>
            </a:r>
          </a:p>
        </p:txBody>
      </p:sp>
      <p:sp>
        <p:nvSpPr>
          <p:cNvPr id="5" name="Slide Number Placeholder 4"/>
          <p:cNvSpPr>
            <a:spLocks noGrp="1"/>
          </p:cNvSpPr>
          <p:nvPr>
            <p:ph type="sldNum" sz="quarter" idx="5"/>
          </p:nvPr>
        </p:nvSpPr>
        <p:spPr/>
        <p:txBody>
          <a:bodyPr/>
          <a:lstStyle/>
          <a:p>
            <a:fld id="{DE2AB37D-16C1-4BCF-A326-2E385D25B78B}" type="slidenum">
              <a:rPr lang="en-GB" smtClean="0"/>
              <a:t>5</a:t>
            </a:fld>
            <a:endParaRPr lang="en-GB"/>
          </a:p>
        </p:txBody>
      </p:sp>
    </p:spTree>
    <p:extLst>
      <p:ext uri="{BB962C8B-B14F-4D97-AF65-F5344CB8AC3E}">
        <p14:creationId xmlns:p14="http://schemas.microsoft.com/office/powerpoint/2010/main" val="177212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GB"/>
              <a:t>March 2024</a:t>
            </a:r>
          </a:p>
        </p:txBody>
      </p:sp>
      <p:sp>
        <p:nvSpPr>
          <p:cNvPr id="5" name="Slide Number Placeholder 4"/>
          <p:cNvSpPr>
            <a:spLocks noGrp="1"/>
          </p:cNvSpPr>
          <p:nvPr>
            <p:ph type="sldNum" sz="quarter" idx="5"/>
          </p:nvPr>
        </p:nvSpPr>
        <p:spPr/>
        <p:txBody>
          <a:bodyPr/>
          <a:lstStyle/>
          <a:p>
            <a:fld id="{DE2AB37D-16C1-4BCF-A326-2E385D25B78B}" type="slidenum">
              <a:rPr lang="en-GB" smtClean="0"/>
              <a:t>12</a:t>
            </a:fld>
            <a:endParaRPr lang="en-GB"/>
          </a:p>
        </p:txBody>
      </p:sp>
    </p:spTree>
    <p:extLst>
      <p:ext uri="{BB962C8B-B14F-4D97-AF65-F5344CB8AC3E}">
        <p14:creationId xmlns:p14="http://schemas.microsoft.com/office/powerpoint/2010/main" val="3037327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r>
              <a:rPr lang="en-GB"/>
              <a:t>March 2024</a:t>
            </a:r>
          </a:p>
        </p:txBody>
      </p:sp>
      <p:sp>
        <p:nvSpPr>
          <p:cNvPr id="5" name="Slide Number Placeholder 4"/>
          <p:cNvSpPr>
            <a:spLocks noGrp="1"/>
          </p:cNvSpPr>
          <p:nvPr>
            <p:ph type="sldNum" sz="quarter" idx="5"/>
          </p:nvPr>
        </p:nvSpPr>
        <p:spPr/>
        <p:txBody>
          <a:bodyPr/>
          <a:lstStyle/>
          <a:p>
            <a:fld id="{DE2AB37D-16C1-4BCF-A326-2E385D25B78B}" type="slidenum">
              <a:rPr lang="en-GB" smtClean="0"/>
              <a:t>15</a:t>
            </a:fld>
            <a:endParaRPr lang="en-GB"/>
          </a:p>
        </p:txBody>
      </p:sp>
    </p:spTree>
    <p:extLst>
      <p:ext uri="{BB962C8B-B14F-4D97-AF65-F5344CB8AC3E}">
        <p14:creationId xmlns:p14="http://schemas.microsoft.com/office/powerpoint/2010/main" val="36644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2.wdp"/><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3.wdp"/><Relationship Id="rId7" Type="http://schemas.openxmlformats.org/officeDocument/2006/relationships/image" Target="../media/image7.sv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FA28E6-3F86-1292-16E2-243415F9027E}"/>
              </a:ext>
            </a:extLst>
          </p:cNvPr>
          <p:cNvSpPr/>
          <p:nvPr userDrawn="1"/>
        </p:nvSpPr>
        <p:spPr>
          <a:xfrm>
            <a:off x="7106856" y="0"/>
            <a:ext cx="5085144"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618ACA06-DAFA-4880-7F53-996F4E4828E2}"/>
              </a:ext>
            </a:extLst>
          </p:cNvPr>
          <p:cNvSpPr/>
          <p:nvPr userDrawn="1"/>
        </p:nvSpPr>
        <p:spPr>
          <a:xfrm>
            <a:off x="5486400" y="155864"/>
            <a:ext cx="6705600" cy="6546272"/>
          </a:xfrm>
          <a:prstGeom prst="rect">
            <a:avLst/>
          </a:prstGeom>
          <a:solidFill>
            <a:schemeClr val="bg1"/>
          </a:solidFill>
          <a:ln>
            <a:noFill/>
          </a:ln>
          <a:effectLst>
            <a:outerShdw blurRad="317500" dist="1143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Espace réservé pour une image  7">
            <a:extLst>
              <a:ext uri="{FF2B5EF4-FFF2-40B4-BE49-F238E27FC236}">
                <a16:creationId xmlns:a16="http://schemas.microsoft.com/office/drawing/2014/main" id="{5E720A8C-BBF2-9BF4-3CEC-1C2A5FADAEC9}"/>
              </a:ext>
            </a:extLst>
          </p:cNvPr>
          <p:cNvSpPr>
            <a:spLocks noGrp="1"/>
          </p:cNvSpPr>
          <p:nvPr>
            <p:ph type="pic" sz="quarter" idx="13" hasCustomPrompt="1"/>
          </p:nvPr>
        </p:nvSpPr>
        <p:spPr>
          <a:xfrm>
            <a:off x="0" y="0"/>
            <a:ext cx="7107238" cy="6858000"/>
          </a:xfrm>
          <a:custGeom>
            <a:avLst/>
            <a:gdLst>
              <a:gd name="connsiteX0" fmla="*/ 0 w 7107238"/>
              <a:gd name="connsiteY0" fmla="*/ 0 h 6858000"/>
              <a:gd name="connsiteX1" fmla="*/ 7107238 w 7107238"/>
              <a:gd name="connsiteY1" fmla="*/ 0 h 6858000"/>
              <a:gd name="connsiteX2" fmla="*/ 7107238 w 7107238"/>
              <a:gd name="connsiteY2" fmla="*/ 155864 h 6858000"/>
              <a:gd name="connsiteX3" fmla="*/ 5486400 w 7107238"/>
              <a:gd name="connsiteY3" fmla="*/ 155864 h 6858000"/>
              <a:gd name="connsiteX4" fmla="*/ 5486400 w 7107238"/>
              <a:gd name="connsiteY4" fmla="*/ 6702136 h 6858000"/>
              <a:gd name="connsiteX5" fmla="*/ 7107238 w 7107238"/>
              <a:gd name="connsiteY5" fmla="*/ 6702136 h 6858000"/>
              <a:gd name="connsiteX6" fmla="*/ 7107238 w 7107238"/>
              <a:gd name="connsiteY6" fmla="*/ 6858000 h 6858000"/>
              <a:gd name="connsiteX7" fmla="*/ 0 w 71072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7238" h="6858000">
                <a:moveTo>
                  <a:pt x="0" y="0"/>
                </a:moveTo>
                <a:lnTo>
                  <a:pt x="7107238" y="0"/>
                </a:lnTo>
                <a:lnTo>
                  <a:pt x="7107238" y="155864"/>
                </a:lnTo>
                <a:lnTo>
                  <a:pt x="5486400" y="155864"/>
                </a:lnTo>
                <a:lnTo>
                  <a:pt x="5486400" y="6702136"/>
                </a:lnTo>
                <a:lnTo>
                  <a:pt x="7107238" y="6702136"/>
                </a:lnTo>
                <a:lnTo>
                  <a:pt x="7107238" y="6858000"/>
                </a:lnTo>
                <a:lnTo>
                  <a:pt x="0" y="6858000"/>
                </a:lnTo>
                <a:close/>
              </a:path>
            </a:pathLst>
          </a:custGeom>
          <a:solidFill>
            <a:schemeClr val="bg1">
              <a:lumMod val="95000"/>
            </a:schemeClr>
          </a:solidFill>
        </p:spPr>
        <p:txBody>
          <a:bodyPr wrap="square">
            <a:noAutofit/>
          </a:bodyPr>
          <a:lstStyle>
            <a:lvl1pPr>
              <a:defRPr sz="100"/>
            </a:lvl1pPr>
          </a:lstStyle>
          <a:p>
            <a:r>
              <a:rPr lang="en-GB" dirty="0"/>
              <a:t> </a:t>
            </a:r>
          </a:p>
        </p:txBody>
      </p:sp>
      <p:sp>
        <p:nvSpPr>
          <p:cNvPr id="2" name="Titre 1">
            <a:extLst>
              <a:ext uri="{FF2B5EF4-FFF2-40B4-BE49-F238E27FC236}">
                <a16:creationId xmlns:a16="http://schemas.microsoft.com/office/drawing/2014/main" id="{C89CEF76-20C9-73F4-600E-A4BD9173D23F}"/>
              </a:ext>
            </a:extLst>
          </p:cNvPr>
          <p:cNvSpPr>
            <a:spLocks noGrp="1"/>
          </p:cNvSpPr>
          <p:nvPr>
            <p:ph type="ctrTitle" hasCustomPrompt="1"/>
          </p:nvPr>
        </p:nvSpPr>
        <p:spPr>
          <a:xfrm>
            <a:off x="6188600" y="3050756"/>
            <a:ext cx="5548129" cy="2248853"/>
          </a:xfrm>
        </p:spPr>
        <p:txBody>
          <a:bodyPr wrap="square" anchor="t">
            <a:spAutoFit/>
          </a:bodyPr>
          <a:lstStyle>
            <a:lvl1pPr algn="l">
              <a:lnSpc>
                <a:spcPct val="80000"/>
              </a:lnSpc>
              <a:defRPr sz="5400"/>
            </a:lvl1pPr>
          </a:lstStyle>
          <a:p>
            <a:r>
              <a:rPr lang="en-GB" dirty="0"/>
              <a:t>Insert</a:t>
            </a:r>
            <a:br>
              <a:rPr lang="en-GB" dirty="0"/>
            </a:br>
            <a:r>
              <a:rPr lang="en-GB" dirty="0"/>
              <a:t>your title here</a:t>
            </a:r>
          </a:p>
        </p:txBody>
      </p:sp>
      <p:pic>
        <p:nvPicPr>
          <p:cNvPr id="9" name="Image 8" descr="Une image contenant texte, Police, symbole, logo&#10;&#10;Description générée automatiquement">
            <a:extLst>
              <a:ext uri="{FF2B5EF4-FFF2-40B4-BE49-F238E27FC236}">
                <a16:creationId xmlns:a16="http://schemas.microsoft.com/office/drawing/2014/main" id="{C2EE5BD5-F4C7-D44B-AF3D-43431F46B1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99580" y="952499"/>
            <a:ext cx="1432864" cy="1770011"/>
          </a:xfrm>
          <a:prstGeom prst="rect">
            <a:avLst/>
          </a:prstGeom>
        </p:spPr>
      </p:pic>
      <p:sp>
        <p:nvSpPr>
          <p:cNvPr id="13" name="Espace réservé de la date 3">
            <a:extLst>
              <a:ext uri="{FF2B5EF4-FFF2-40B4-BE49-F238E27FC236}">
                <a16:creationId xmlns:a16="http://schemas.microsoft.com/office/drawing/2014/main" id="{8F31D688-BA40-9A04-AB82-F92AA870B560}"/>
              </a:ext>
            </a:extLst>
          </p:cNvPr>
          <p:cNvSpPr>
            <a:spLocks noGrp="1"/>
          </p:cNvSpPr>
          <p:nvPr>
            <p:ph type="dt" sz="half" idx="2"/>
          </p:nvPr>
        </p:nvSpPr>
        <p:spPr>
          <a:xfrm>
            <a:off x="6188600" y="5574864"/>
            <a:ext cx="1159640" cy="276999"/>
          </a:xfrm>
          <a:prstGeom prst="rect">
            <a:avLst/>
          </a:prstGeom>
        </p:spPr>
        <p:txBody>
          <a:bodyPr vert="horz" wrap="none" lIns="180000" tIns="45720" rIns="108000" bIns="45720" rtlCol="0" anchor="ctr">
            <a:spAutoFit/>
          </a:bodyPr>
          <a:lstStyle>
            <a:lvl1pPr algn="l">
              <a:defRPr sz="1200" b="0">
                <a:solidFill>
                  <a:schemeClr val="tx1">
                    <a:tint val="75000"/>
                  </a:schemeClr>
                </a:solidFill>
              </a:defRPr>
            </a:lvl1pPr>
          </a:lstStyle>
          <a:p>
            <a:endParaRPr lang="fr-FR" dirty="0"/>
          </a:p>
        </p:txBody>
      </p:sp>
    </p:spTree>
    <p:extLst>
      <p:ext uri="{BB962C8B-B14F-4D97-AF65-F5344CB8AC3E}">
        <p14:creationId xmlns:p14="http://schemas.microsoft.com/office/powerpoint/2010/main" val="1141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Chart">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719018"/>
            <a:ext cx="11009627" cy="808459"/>
          </a:xfrm>
        </p:spPr>
        <p:txBody>
          <a:body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GB" dirty="0"/>
              <a:t>Presentation Corporate </a:t>
            </a:r>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0" y="1939925"/>
            <a:ext cx="5156843"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
        <p:nvSpPr>
          <p:cNvPr id="13" name="Chart Placeholder 11">
            <a:extLst>
              <a:ext uri="{FF2B5EF4-FFF2-40B4-BE49-F238E27FC236}">
                <a16:creationId xmlns:a16="http://schemas.microsoft.com/office/drawing/2014/main" id="{871477DF-22D8-0876-8C19-D37838A28118}"/>
              </a:ext>
            </a:extLst>
          </p:cNvPr>
          <p:cNvSpPr>
            <a:spLocks noGrp="1"/>
          </p:cNvSpPr>
          <p:nvPr>
            <p:ph type="chart" sz="quarter" idx="18" hasCustomPrompt="1"/>
          </p:nvPr>
        </p:nvSpPr>
        <p:spPr>
          <a:xfrm>
            <a:off x="6096000" y="1765666"/>
            <a:ext cx="5596094" cy="4496237"/>
          </a:xfrm>
          <a:solidFill>
            <a:schemeClr val="bg1"/>
          </a:solidFill>
          <a:effectLst>
            <a:outerShdw blurRad="317500" dist="114300" dir="5400000" algn="t" rotWithShape="0">
              <a:prstClr val="black">
                <a:alpha val="10000"/>
              </a:prstClr>
            </a:outerShdw>
          </a:effectLst>
        </p:spPr>
        <p:txBody>
          <a:bodyPr/>
          <a:lstStyle>
            <a:lvl1pPr>
              <a:defRPr/>
            </a:lvl1pPr>
          </a:lstStyle>
          <a:p>
            <a:r>
              <a:rPr lang="en-GB" dirty="0"/>
              <a:t> </a:t>
            </a:r>
          </a:p>
        </p:txBody>
      </p:sp>
    </p:spTree>
    <p:extLst>
      <p:ext uri="{BB962C8B-B14F-4D97-AF65-F5344CB8AC3E}">
        <p14:creationId xmlns:p14="http://schemas.microsoft.com/office/powerpoint/2010/main" val="77349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 Chart 2">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732178-3440-7001-8C85-AE6C3E89EA22}"/>
              </a:ext>
            </a:extLst>
          </p:cNvPr>
          <p:cNvSpPr/>
          <p:nvPr userDrawn="1"/>
        </p:nvSpPr>
        <p:spPr bwMode="ltGray">
          <a:xfrm>
            <a:off x="90000" y="-2"/>
            <a:ext cx="5676589" cy="68580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a:lstStyle>
            <a:lvl1pPr>
              <a:defRPr>
                <a:solidFill>
                  <a:schemeClr val="tx1">
                    <a:alpha val="60000"/>
                  </a:schemeClr>
                </a:solidFill>
              </a:defRPr>
            </a:lvl1pPr>
          </a:lstStyle>
          <a:p>
            <a:r>
              <a:rPr lang="en-GB" dirty="0"/>
              <a:t>Presentation Corporate </a:t>
            </a:r>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itle 1">
            <a:extLst>
              <a:ext uri="{FF2B5EF4-FFF2-40B4-BE49-F238E27FC236}">
                <a16:creationId xmlns:a16="http://schemas.microsoft.com/office/drawing/2014/main" id="{45B993BF-21D9-FC43-283D-6DD3B6721597}"/>
              </a:ext>
            </a:extLst>
          </p:cNvPr>
          <p:cNvSpPr>
            <a:spLocks noGrp="1"/>
          </p:cNvSpPr>
          <p:nvPr>
            <p:ph type="title" hasCustomPrompt="1"/>
          </p:nvPr>
        </p:nvSpPr>
        <p:spPr>
          <a:xfrm>
            <a:off x="584200" y="719018"/>
            <a:ext cx="4696453" cy="1362457"/>
          </a:xfrm>
        </p:spPr>
        <p:txBody>
          <a:bodyPr>
            <a:spAutoFit/>
          </a:bodyPr>
          <a:lstStyle/>
          <a:p>
            <a:r>
              <a:rPr lang="en-GB" dirty="0"/>
              <a:t>Insert your title here</a:t>
            </a:r>
          </a:p>
        </p:txBody>
      </p:sp>
      <p:sp>
        <p:nvSpPr>
          <p:cNvPr id="12" name="Espace réservé du texte 6">
            <a:extLst>
              <a:ext uri="{FF2B5EF4-FFF2-40B4-BE49-F238E27FC236}">
                <a16:creationId xmlns:a16="http://schemas.microsoft.com/office/drawing/2014/main" id="{C703796B-9E02-BA70-C7D0-E8536651C623}"/>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
        <p:nvSpPr>
          <p:cNvPr id="13" name="Text Placeholder 6">
            <a:extLst>
              <a:ext uri="{FF2B5EF4-FFF2-40B4-BE49-F238E27FC236}">
                <a16:creationId xmlns:a16="http://schemas.microsoft.com/office/drawing/2014/main" id="{4AA69483-0056-BAF2-34FA-0F5B73E5E4EB}"/>
              </a:ext>
            </a:extLst>
          </p:cNvPr>
          <p:cNvSpPr>
            <a:spLocks noGrp="1"/>
          </p:cNvSpPr>
          <p:nvPr>
            <p:ph type="body" sz="quarter" idx="13" hasCustomPrompt="1"/>
          </p:nvPr>
        </p:nvSpPr>
        <p:spPr>
          <a:xfrm>
            <a:off x="584200" y="2314937"/>
            <a:ext cx="4696453" cy="3862026"/>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Chart Placeholder 11">
            <a:extLst>
              <a:ext uri="{FF2B5EF4-FFF2-40B4-BE49-F238E27FC236}">
                <a16:creationId xmlns:a16="http://schemas.microsoft.com/office/drawing/2014/main" id="{BE0C4531-299B-091B-2795-D08B1E41A038}"/>
              </a:ext>
            </a:extLst>
          </p:cNvPr>
          <p:cNvSpPr>
            <a:spLocks noGrp="1"/>
          </p:cNvSpPr>
          <p:nvPr>
            <p:ph type="chart" sz="quarter" idx="18" hasCustomPrompt="1"/>
          </p:nvPr>
        </p:nvSpPr>
        <p:spPr>
          <a:xfrm>
            <a:off x="6124560" y="1192192"/>
            <a:ext cx="5469269" cy="4984771"/>
          </a:xfrm>
          <a:noFill/>
          <a:effectLst/>
        </p:spPr>
        <p:txBody>
          <a:bodyPr/>
          <a:lstStyle>
            <a:lvl1pPr>
              <a:defRPr/>
            </a:lvl1pPr>
          </a:lstStyle>
          <a:p>
            <a:r>
              <a:rPr lang="en-GB" dirty="0"/>
              <a:t> </a:t>
            </a:r>
          </a:p>
        </p:txBody>
      </p:sp>
    </p:spTree>
    <p:extLst>
      <p:ext uri="{BB962C8B-B14F-4D97-AF65-F5344CB8AC3E}">
        <p14:creationId xmlns:p14="http://schemas.microsoft.com/office/powerpoint/2010/main" val="300034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1A5E0-B61E-A231-333F-B9C7C09B7C4A}"/>
              </a:ext>
            </a:extLst>
          </p:cNvPr>
          <p:cNvSpPr/>
          <p:nvPr userDrawn="1"/>
        </p:nvSpPr>
        <p:spPr>
          <a:xfrm>
            <a:off x="592441" y="601979"/>
            <a:ext cx="11007118" cy="5654040"/>
          </a:xfrm>
          <a:prstGeom prst="rect">
            <a:avLst/>
          </a:prstGeom>
          <a:solidFill>
            <a:schemeClr val="bg1"/>
          </a:solidFill>
          <a:effectLst>
            <a:outerShdw blurRad="317500" dist="114300" dir="5400000" algn="t" rotWithShape="0">
              <a:prstClr val="black">
                <a:alpha val="10000"/>
              </a:prstClr>
            </a:outerShdw>
          </a:effectLst>
        </p:spPr>
        <p:txBody>
          <a:bodyPr vert="horz" wrap="square" lIns="72000" tIns="45720" rIns="91440" bIns="45720" rtlCol="0">
            <a:noAutofit/>
          </a:bodyPr>
          <a:lstStyle/>
          <a:p>
            <a:pPr marL="92075" lvl="0" indent="-92075">
              <a:lnSpc>
                <a:spcPct val="90000"/>
              </a:lnSpc>
              <a:spcBef>
                <a:spcPts val="1000"/>
              </a:spcBef>
              <a:buFont typeface="Century Gothic" panose="020B0502020202020204" pitchFamily="34" charset="0"/>
              <a:buChar char=" "/>
            </a:pPr>
            <a:endParaRPr lang="en-US" sz="100">
              <a:solidFill>
                <a:schemeClr val="tx1"/>
              </a:solidFill>
            </a:endParaRPr>
          </a:p>
        </p:txBody>
      </p:sp>
      <p:sp>
        <p:nvSpPr>
          <p:cNvPr id="17" name="Rectangle 16">
            <a:extLst>
              <a:ext uri="{FF2B5EF4-FFF2-40B4-BE49-F238E27FC236}">
                <a16:creationId xmlns:a16="http://schemas.microsoft.com/office/drawing/2014/main" id="{C02AF9CE-4DF1-4DD0-777E-FBCDFE998365}"/>
              </a:ext>
            </a:extLst>
          </p:cNvPr>
          <p:cNvSpPr/>
          <p:nvPr userDrawn="1"/>
        </p:nvSpPr>
        <p:spPr>
          <a:xfrm>
            <a:off x="592441" y="5663581"/>
            <a:ext cx="11008800" cy="592439"/>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texte&#10;&#10;Description générée automatiquement">
            <a:extLst>
              <a:ext uri="{FF2B5EF4-FFF2-40B4-BE49-F238E27FC236}">
                <a16:creationId xmlns:a16="http://schemas.microsoft.com/office/drawing/2014/main" id="{880189A6-8D4E-9F36-CF6A-293BBB4283D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59053" y="1343350"/>
            <a:ext cx="4073894" cy="3578860"/>
          </a:xfrm>
          <a:prstGeom prst="rect">
            <a:avLst/>
          </a:prstGeom>
        </p:spPr>
      </p:pic>
      <p:sp>
        <p:nvSpPr>
          <p:cNvPr id="16" name="Espace réservé du texte 2">
            <a:extLst>
              <a:ext uri="{FF2B5EF4-FFF2-40B4-BE49-F238E27FC236}">
                <a16:creationId xmlns:a16="http://schemas.microsoft.com/office/drawing/2014/main" id="{935A1758-4AA1-E70A-C60D-0F0E52EE4903}"/>
              </a:ext>
            </a:extLst>
          </p:cNvPr>
          <p:cNvSpPr>
            <a:spLocks noGrp="1"/>
          </p:cNvSpPr>
          <p:nvPr>
            <p:ph type="body" sz="quarter" idx="10" hasCustomPrompt="1"/>
          </p:nvPr>
        </p:nvSpPr>
        <p:spPr>
          <a:xfrm>
            <a:off x="2919027" y="5818938"/>
            <a:ext cx="3055142" cy="297756"/>
          </a:xfrm>
          <a:noFill/>
        </p:spPr>
        <p:txBody>
          <a:bodyPr wrap="square" lIns="72000" tIns="72000" rIns="72000" bIns="72000" anchor="ctr" anchorCtr="0">
            <a:spAutoFit/>
          </a:bodyPr>
          <a:lstStyle>
            <a:lvl1pPr marL="0" indent="0" algn="l">
              <a:buNone/>
              <a:defRPr sz="1100" cap="all" spc="300" baseline="0">
                <a:latin typeface="+mj-lt"/>
              </a:defRPr>
            </a:lvl1pPr>
            <a:lvl2pPr marL="90488" indent="0">
              <a:buNone/>
              <a:defRPr/>
            </a:lvl2pPr>
            <a:lvl3pPr marL="271463" indent="0">
              <a:buNone/>
              <a:defRPr/>
            </a:lvl3pPr>
            <a:lvl4pPr marL="452437" indent="0">
              <a:buNone/>
              <a:defRPr/>
            </a:lvl4pPr>
            <a:lvl5pPr marL="622300" indent="0">
              <a:buNone/>
              <a:defRPr/>
            </a:lvl5pPr>
          </a:lstStyle>
          <a:p>
            <a:pPr lvl="0"/>
            <a:r>
              <a:rPr lang="fr-FR" dirty="0"/>
              <a:t>WWW.BUREAUVERITAS.COM</a:t>
            </a:r>
          </a:p>
        </p:txBody>
      </p:sp>
      <p:cxnSp>
        <p:nvCxnSpPr>
          <p:cNvPr id="20" name="Connecteur droit 19">
            <a:extLst>
              <a:ext uri="{FF2B5EF4-FFF2-40B4-BE49-F238E27FC236}">
                <a16:creationId xmlns:a16="http://schemas.microsoft.com/office/drawing/2014/main" id="{B7521009-5DFE-611C-9F69-C764DE7ABD98}"/>
              </a:ext>
            </a:extLst>
          </p:cNvPr>
          <p:cNvCxnSpPr>
            <a:cxnSpLocks/>
          </p:cNvCxnSpPr>
          <p:nvPr userDrawn="1"/>
        </p:nvCxnSpPr>
        <p:spPr>
          <a:xfrm flipV="1">
            <a:off x="6096001" y="263406"/>
            <a:ext cx="0" cy="33857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0BFCA2A0-3772-D1DE-A530-88D52FD5ED82}"/>
              </a:ext>
            </a:extLst>
          </p:cNvPr>
          <p:cNvCxnSpPr>
            <a:cxnSpLocks/>
          </p:cNvCxnSpPr>
          <p:nvPr userDrawn="1"/>
        </p:nvCxnSpPr>
        <p:spPr>
          <a:xfrm flipV="1">
            <a:off x="6096001" y="601980"/>
            <a:ext cx="0" cy="33857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 name="Groupe 4">
            <a:extLst>
              <a:ext uri="{FF2B5EF4-FFF2-40B4-BE49-F238E27FC236}">
                <a16:creationId xmlns:a16="http://schemas.microsoft.com/office/drawing/2014/main" id="{5AC38F9C-5D17-82DA-185D-702B5BD28F42}"/>
              </a:ext>
            </a:extLst>
          </p:cNvPr>
          <p:cNvGrpSpPr/>
          <p:nvPr userDrawn="1"/>
        </p:nvGrpSpPr>
        <p:grpSpPr>
          <a:xfrm>
            <a:off x="6113374" y="5808361"/>
            <a:ext cx="3159599" cy="293169"/>
            <a:chOff x="6113374" y="5808361"/>
            <a:chExt cx="3159599" cy="293169"/>
          </a:xfrm>
        </p:grpSpPr>
        <p:grpSp>
          <p:nvGrpSpPr>
            <p:cNvPr id="8" name="Groupe 7">
              <a:extLst>
                <a:ext uri="{FF2B5EF4-FFF2-40B4-BE49-F238E27FC236}">
                  <a16:creationId xmlns:a16="http://schemas.microsoft.com/office/drawing/2014/main" id="{0DF46FAD-3851-DAF0-B89F-15DA4F02AF0A}"/>
                </a:ext>
              </a:extLst>
            </p:cNvPr>
            <p:cNvGrpSpPr/>
            <p:nvPr userDrawn="1"/>
          </p:nvGrpSpPr>
          <p:grpSpPr>
            <a:xfrm>
              <a:off x="6113374" y="5808361"/>
              <a:ext cx="3159599" cy="293169"/>
              <a:chOff x="4559557" y="6164665"/>
              <a:chExt cx="3159599" cy="293169"/>
            </a:xfrm>
          </p:grpSpPr>
          <p:pic>
            <p:nvPicPr>
              <p:cNvPr id="9" name="Graphique 8">
                <a:extLst>
                  <a:ext uri="{FF2B5EF4-FFF2-40B4-BE49-F238E27FC236}">
                    <a16:creationId xmlns:a16="http://schemas.microsoft.com/office/drawing/2014/main" id="{0EEBA953-1D6A-3645-ADFB-EC9311DC8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59557" y="6192230"/>
                <a:ext cx="238040" cy="238038"/>
              </a:xfrm>
              <a:prstGeom prst="rect">
                <a:avLst/>
              </a:prstGeom>
            </p:spPr>
          </p:pic>
          <p:pic>
            <p:nvPicPr>
              <p:cNvPr id="10" name="Graphique 9">
                <a:extLst>
                  <a:ext uri="{FF2B5EF4-FFF2-40B4-BE49-F238E27FC236}">
                    <a16:creationId xmlns:a16="http://schemas.microsoft.com/office/drawing/2014/main" id="{FA35F16E-8C3A-335C-D9B1-BF152893FA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03709" y="6192230"/>
                <a:ext cx="238040" cy="238038"/>
              </a:xfrm>
              <a:prstGeom prst="rect">
                <a:avLst/>
              </a:prstGeom>
            </p:spPr>
          </p:pic>
          <p:pic>
            <p:nvPicPr>
              <p:cNvPr id="12" name="Graphique 11">
                <a:extLst>
                  <a:ext uri="{FF2B5EF4-FFF2-40B4-BE49-F238E27FC236}">
                    <a16:creationId xmlns:a16="http://schemas.microsoft.com/office/drawing/2014/main" id="{D1D3C366-F906-CD1A-61B6-E6AD2CB820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1116" y="6192230"/>
                <a:ext cx="238040" cy="238038"/>
              </a:xfrm>
              <a:prstGeom prst="rect">
                <a:avLst/>
              </a:prstGeom>
            </p:spPr>
          </p:pic>
          <p:cxnSp>
            <p:nvCxnSpPr>
              <p:cNvPr id="13" name="Connecteur droit 12">
                <a:extLst>
                  <a:ext uri="{FF2B5EF4-FFF2-40B4-BE49-F238E27FC236}">
                    <a16:creationId xmlns:a16="http://schemas.microsoft.com/office/drawing/2014/main" id="{88B1A079-B69A-9E1E-1687-A40AB610C54E}"/>
                  </a:ext>
                </a:extLst>
              </p:cNvPr>
              <p:cNvCxnSpPr>
                <a:cxnSpLocks/>
              </p:cNvCxnSpPr>
              <p:nvPr/>
            </p:nvCxnSpPr>
            <p:spPr>
              <a:xfrm>
                <a:off x="5167280" y="6164665"/>
                <a:ext cx="0" cy="29316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A63F6DC5-DA8F-56D0-4878-67C6BE2BF8DA}"/>
                  </a:ext>
                </a:extLst>
              </p:cNvPr>
              <p:cNvCxnSpPr>
                <a:cxnSpLocks/>
              </p:cNvCxnSpPr>
              <p:nvPr/>
            </p:nvCxnSpPr>
            <p:spPr>
              <a:xfrm>
                <a:off x="6134026" y="6164665"/>
                <a:ext cx="0" cy="29316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C5417EA-852B-AC82-7BAC-AEB5EDFECE53}"/>
                  </a:ext>
                </a:extLst>
              </p:cNvPr>
              <p:cNvCxnSpPr>
                <a:cxnSpLocks/>
              </p:cNvCxnSpPr>
              <p:nvPr/>
            </p:nvCxnSpPr>
            <p:spPr>
              <a:xfrm>
                <a:off x="7111432" y="6164665"/>
                <a:ext cx="0" cy="29316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4" name="Graphique 3">
              <a:extLst>
                <a:ext uri="{FF2B5EF4-FFF2-40B4-BE49-F238E27FC236}">
                  <a16:creationId xmlns:a16="http://schemas.microsoft.com/office/drawing/2014/main" id="{C076F752-FB7D-9C58-64EC-399D673E1F40}"/>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0968" y="5838526"/>
              <a:ext cx="238033" cy="232838"/>
            </a:xfrm>
            <a:prstGeom prst="rect">
              <a:avLst/>
            </a:prstGeom>
          </p:spPr>
        </p:pic>
      </p:grpSp>
    </p:spTree>
    <p:extLst>
      <p:ext uri="{BB962C8B-B14F-4D97-AF65-F5344CB8AC3E}">
        <p14:creationId xmlns:p14="http://schemas.microsoft.com/office/powerpoint/2010/main" val="284801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hapter V2">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7CE2C4-0CDF-58CC-9137-4E3A6F2C715D}"/>
              </a:ext>
            </a:extLst>
          </p:cNvPr>
          <p:cNvSpPr/>
          <p:nvPr userDrawn="1"/>
        </p:nvSpPr>
        <p:spPr>
          <a:xfrm>
            <a:off x="0" y="0"/>
            <a:ext cx="1270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sp>
        <p:nvSpPr>
          <p:cNvPr id="31" name="Espace réservé pour une image  30">
            <a:extLst>
              <a:ext uri="{FF2B5EF4-FFF2-40B4-BE49-F238E27FC236}">
                <a16:creationId xmlns:a16="http://schemas.microsoft.com/office/drawing/2014/main" id="{E47AB9FD-EBCC-E035-B043-4CA9F4C2EE95}"/>
              </a:ext>
            </a:extLst>
          </p:cNvPr>
          <p:cNvSpPr>
            <a:spLocks noGrp="1"/>
          </p:cNvSpPr>
          <p:nvPr>
            <p:ph type="pic" sz="quarter" idx="16" hasCustomPrompt="1"/>
          </p:nvPr>
        </p:nvSpPr>
        <p:spPr>
          <a:xfrm>
            <a:off x="506414" y="452438"/>
            <a:ext cx="11687175" cy="5953125"/>
          </a:xfrm>
          <a:custGeom>
            <a:avLst/>
            <a:gdLst>
              <a:gd name="connsiteX0" fmla="*/ 9272585 w 11687175"/>
              <a:gd name="connsiteY0" fmla="*/ 4274982 h 5953125"/>
              <a:gd name="connsiteX1" fmla="*/ 9272585 w 11687175"/>
              <a:gd name="connsiteY1" fmla="*/ 5953124 h 5953125"/>
              <a:gd name="connsiteX2" fmla="*/ 11099570 w 11687175"/>
              <a:gd name="connsiteY2" fmla="*/ 5953124 h 5953125"/>
              <a:gd name="connsiteX3" fmla="*/ 11099570 w 11687175"/>
              <a:gd name="connsiteY3" fmla="*/ 4274982 h 5953125"/>
              <a:gd name="connsiteX4" fmla="*/ 0 w 11687175"/>
              <a:gd name="connsiteY4" fmla="*/ 0 h 5953125"/>
              <a:gd name="connsiteX5" fmla="*/ 11687175 w 11687175"/>
              <a:gd name="connsiteY5" fmla="*/ 0 h 5953125"/>
              <a:gd name="connsiteX6" fmla="*/ 11687175 w 11687175"/>
              <a:gd name="connsiteY6" fmla="*/ 5953125 h 5953125"/>
              <a:gd name="connsiteX7" fmla="*/ 0 w 11687175"/>
              <a:gd name="connsiteY7" fmla="*/ 5953125 h 595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7175" h="5953125">
                <a:moveTo>
                  <a:pt x="9272585" y="4274982"/>
                </a:moveTo>
                <a:lnTo>
                  <a:pt x="9272585" y="5953124"/>
                </a:lnTo>
                <a:lnTo>
                  <a:pt x="11099570" y="5953124"/>
                </a:lnTo>
                <a:lnTo>
                  <a:pt x="11099570" y="4274982"/>
                </a:lnTo>
                <a:close/>
                <a:moveTo>
                  <a:pt x="0" y="0"/>
                </a:moveTo>
                <a:lnTo>
                  <a:pt x="11687175" y="0"/>
                </a:lnTo>
                <a:lnTo>
                  <a:pt x="11687175" y="5953125"/>
                </a:lnTo>
                <a:lnTo>
                  <a:pt x="0" y="5953125"/>
                </a:lnTo>
                <a:close/>
              </a:path>
            </a:pathLst>
          </a:custGeom>
          <a:solidFill>
            <a:schemeClr val="accent4"/>
          </a:solidFill>
        </p:spPr>
        <p:txBody>
          <a:bodyPr wrap="square">
            <a:noAutofit/>
          </a:bodyPr>
          <a:lstStyle>
            <a:lvl1pPr>
              <a:defRPr sz="100"/>
            </a:lvl1pPr>
          </a:lstStyle>
          <a:p>
            <a:r>
              <a:rPr lang="fr-FR" dirty="0"/>
              <a:t> </a:t>
            </a:r>
          </a:p>
        </p:txBody>
      </p:sp>
      <p:sp>
        <p:nvSpPr>
          <p:cNvPr id="20" name="Espace réservé du texte 19">
            <a:extLst>
              <a:ext uri="{FF2B5EF4-FFF2-40B4-BE49-F238E27FC236}">
                <a16:creationId xmlns:a16="http://schemas.microsoft.com/office/drawing/2014/main" id="{17031C6C-250E-9705-D55E-27339EB8ED54}"/>
              </a:ext>
            </a:extLst>
          </p:cNvPr>
          <p:cNvSpPr>
            <a:spLocks noGrp="1"/>
          </p:cNvSpPr>
          <p:nvPr>
            <p:ph type="body" sz="quarter" idx="14" hasCustomPrompt="1"/>
          </p:nvPr>
        </p:nvSpPr>
        <p:spPr>
          <a:xfrm>
            <a:off x="1270000" y="3229222"/>
            <a:ext cx="1324550" cy="1200329"/>
          </a:xfrm>
        </p:spPr>
        <p:txBody>
          <a:bodyPr wrap="none" lIns="90000">
            <a:spAutoFit/>
          </a:bodyPr>
          <a:lstStyle>
            <a:lvl1pPr marL="0" indent="0" algn="l">
              <a:buNone/>
              <a:defRPr sz="8000" b="1">
                <a:solidFill>
                  <a:schemeClr val="bg1"/>
                </a:solidFill>
              </a:defRPr>
            </a:lvl1pPr>
          </a:lstStyle>
          <a:p>
            <a:pPr lvl="0"/>
            <a:r>
              <a:rPr lang="fr-FR" dirty="0"/>
              <a:t>00</a:t>
            </a:r>
          </a:p>
        </p:txBody>
      </p:sp>
      <p:sp>
        <p:nvSpPr>
          <p:cNvPr id="2" name="Titre 1">
            <a:extLst>
              <a:ext uri="{FF2B5EF4-FFF2-40B4-BE49-F238E27FC236}">
                <a16:creationId xmlns:a16="http://schemas.microsoft.com/office/drawing/2014/main" id="{25BB02A2-BD5E-4006-ED8F-7FAC01516316}"/>
              </a:ext>
            </a:extLst>
          </p:cNvPr>
          <p:cNvSpPr>
            <a:spLocks noGrp="1"/>
          </p:cNvSpPr>
          <p:nvPr>
            <p:ph type="title" hasCustomPrompt="1"/>
          </p:nvPr>
        </p:nvSpPr>
        <p:spPr>
          <a:xfrm>
            <a:off x="1269999" y="4422762"/>
            <a:ext cx="3097433" cy="919258"/>
          </a:xfrm>
        </p:spPr>
        <p:txBody>
          <a:bodyPr wrap="none">
            <a:spAutoFit/>
          </a:bodyPr>
          <a:lstStyle>
            <a:lvl1pPr>
              <a:lnSpc>
                <a:spcPct val="80000"/>
              </a:lnSpc>
              <a:defRPr sz="5400" b="0" cap="none" baseline="0">
                <a:solidFill>
                  <a:schemeClr val="bg1"/>
                </a:solidFill>
              </a:defRPr>
            </a:lvl1pPr>
          </a:lstStyle>
          <a:p>
            <a:r>
              <a:rPr lang="en-GB" dirty="0"/>
              <a:t>Title here</a:t>
            </a:r>
          </a:p>
        </p:txBody>
      </p:sp>
      <p:sp>
        <p:nvSpPr>
          <p:cNvPr id="5" name="Espace réservé du pied de page 4">
            <a:extLst>
              <a:ext uri="{FF2B5EF4-FFF2-40B4-BE49-F238E27FC236}">
                <a16:creationId xmlns:a16="http://schemas.microsoft.com/office/drawing/2014/main" id="{1CC0460E-3F01-E281-7E23-DDE68592BD29}"/>
              </a:ext>
            </a:extLst>
          </p:cNvPr>
          <p:cNvSpPr>
            <a:spLocks noGrp="1"/>
          </p:cNvSpPr>
          <p:nvPr>
            <p:ph type="ftr" sz="quarter" idx="11"/>
          </p:nvPr>
        </p:nvSpPr>
        <p:spPr/>
        <p:txBody>
          <a:bodyPr/>
          <a:lstStyle/>
          <a:p>
            <a:r>
              <a:rPr lang="en-GB"/>
              <a:t>Corporate Presentation</a:t>
            </a:r>
            <a:endParaRPr lang="en-GB" dirty="0"/>
          </a:p>
        </p:txBody>
      </p:sp>
      <p:sp>
        <p:nvSpPr>
          <p:cNvPr id="6" name="Espace réservé du numéro de diapositive 5">
            <a:extLst>
              <a:ext uri="{FF2B5EF4-FFF2-40B4-BE49-F238E27FC236}">
                <a16:creationId xmlns:a16="http://schemas.microsoft.com/office/drawing/2014/main" id="{6F1F5B4D-1386-FD2D-FE81-552722CBCD42}"/>
              </a:ext>
            </a:extLst>
          </p:cNvPr>
          <p:cNvSpPr>
            <a:spLocks noGrp="1"/>
          </p:cNvSpPr>
          <p:nvPr>
            <p:ph type="sldNum" sz="quarter" idx="12"/>
          </p:nvPr>
        </p:nvSpPr>
        <p:spPr/>
        <p:txBody>
          <a:bodyPr/>
          <a:lstStyle/>
          <a:p>
            <a:fld id="{E46092E9-BB48-4D0B-9FEF-88367916AF73}" type="slidenum">
              <a:rPr lang="en-GB" smtClean="0"/>
              <a:t>‹#›</a:t>
            </a:fld>
            <a:endParaRPr lang="en-GB" dirty="0"/>
          </a:p>
        </p:txBody>
      </p:sp>
      <p:sp>
        <p:nvSpPr>
          <p:cNvPr id="22" name="Espace réservé du texte 21">
            <a:extLst>
              <a:ext uri="{FF2B5EF4-FFF2-40B4-BE49-F238E27FC236}">
                <a16:creationId xmlns:a16="http://schemas.microsoft.com/office/drawing/2014/main" id="{01364B37-7B99-C279-1D79-74BF3F0058A5}"/>
              </a:ext>
            </a:extLst>
          </p:cNvPr>
          <p:cNvSpPr>
            <a:spLocks noGrp="1"/>
          </p:cNvSpPr>
          <p:nvPr>
            <p:ph type="body" sz="quarter" idx="15" hasCustomPrompt="1"/>
          </p:nvPr>
        </p:nvSpPr>
        <p:spPr>
          <a:xfrm>
            <a:off x="1269999" y="5512677"/>
            <a:ext cx="3924300" cy="883361"/>
          </a:xfrm>
          <a:solidFill>
            <a:schemeClr val="bg2"/>
          </a:solidFill>
        </p:spPr>
        <p:txBody>
          <a:bodyPr wrap="none" lIns="180000" anchor="ctr">
            <a:noAutofit/>
          </a:bodyPr>
          <a:lstStyle>
            <a:lvl1pPr marL="0" indent="0">
              <a:buNone/>
              <a:defRPr sz="3200"/>
            </a:lvl1pPr>
            <a:lvl2pPr marL="222250" indent="0">
              <a:buNone/>
              <a:defRPr/>
            </a:lvl2pPr>
          </a:lstStyle>
          <a:p>
            <a:pPr lvl="0"/>
            <a:r>
              <a:rPr lang="fr-FR" dirty="0"/>
              <a:t>Title </a:t>
            </a:r>
            <a:r>
              <a:rPr lang="fr-FR" dirty="0" err="1"/>
              <a:t>here</a:t>
            </a:r>
            <a:endParaRPr lang="fr-FR" dirty="0"/>
          </a:p>
        </p:txBody>
      </p:sp>
      <p:sp>
        <p:nvSpPr>
          <p:cNvPr id="23" name="Rectangle 22">
            <a:extLst>
              <a:ext uri="{FF2B5EF4-FFF2-40B4-BE49-F238E27FC236}">
                <a16:creationId xmlns:a16="http://schemas.microsoft.com/office/drawing/2014/main" id="{3E4D60D0-E0E9-C817-8FDA-0060DBE7FAAB}"/>
              </a:ext>
            </a:extLst>
          </p:cNvPr>
          <p:cNvSpPr/>
          <p:nvPr userDrawn="1"/>
        </p:nvSpPr>
        <p:spPr>
          <a:xfrm>
            <a:off x="9778999" y="4727420"/>
            <a:ext cx="1826985" cy="16781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grpSp>
        <p:nvGrpSpPr>
          <p:cNvPr id="32" name="Group 12">
            <a:extLst>
              <a:ext uri="{FF2B5EF4-FFF2-40B4-BE49-F238E27FC236}">
                <a16:creationId xmlns:a16="http://schemas.microsoft.com/office/drawing/2014/main" id="{479CE338-ECDE-4349-70D1-97EC129E7AD9}"/>
              </a:ext>
            </a:extLst>
          </p:cNvPr>
          <p:cNvGrpSpPr>
            <a:grpSpLocks noChangeAspect="1"/>
          </p:cNvGrpSpPr>
          <p:nvPr userDrawn="1"/>
        </p:nvGrpSpPr>
        <p:grpSpPr bwMode="auto">
          <a:xfrm>
            <a:off x="10310697" y="5091922"/>
            <a:ext cx="763588" cy="946850"/>
            <a:chOff x="690" y="1280"/>
            <a:chExt cx="1400" cy="1736"/>
          </a:xfrm>
        </p:grpSpPr>
        <p:sp>
          <p:nvSpPr>
            <p:cNvPr id="33" name="Freeform 13">
              <a:extLst>
                <a:ext uri="{FF2B5EF4-FFF2-40B4-BE49-F238E27FC236}">
                  <a16:creationId xmlns:a16="http://schemas.microsoft.com/office/drawing/2014/main" id="{EA5A4452-55B9-6B58-30F3-41E9E880544A}"/>
                </a:ext>
              </a:extLst>
            </p:cNvPr>
            <p:cNvSpPr>
              <a:spLocks/>
            </p:cNvSpPr>
            <p:nvPr/>
          </p:nvSpPr>
          <p:spPr bwMode="auto">
            <a:xfrm>
              <a:off x="1194" y="1308"/>
              <a:ext cx="4" cy="1"/>
            </a:xfrm>
            <a:custGeom>
              <a:avLst/>
              <a:gdLst>
                <a:gd name="T0" fmla="*/ 1 w 3"/>
                <a:gd name="T1" fmla="*/ 1 h 1"/>
                <a:gd name="T2" fmla="*/ 1 w 3"/>
                <a:gd name="T3" fmla="*/ 1 h 1"/>
              </a:gdLst>
              <a:ahLst/>
              <a:cxnLst>
                <a:cxn ang="0">
                  <a:pos x="T0" y="T1"/>
                </a:cxn>
                <a:cxn ang="0">
                  <a:pos x="T2" y="T3"/>
                </a:cxn>
              </a:cxnLst>
              <a:rect l="0" t="0" r="r" b="b"/>
              <a:pathLst>
                <a:path w="3" h="1">
                  <a:moveTo>
                    <a:pt x="1" y="1"/>
                  </a:moveTo>
                  <a:cubicBezTo>
                    <a:pt x="3" y="0"/>
                    <a:pt x="0" y="1"/>
                    <a:pt x="1"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4" name="Freeform 14">
              <a:extLst>
                <a:ext uri="{FF2B5EF4-FFF2-40B4-BE49-F238E27FC236}">
                  <a16:creationId xmlns:a16="http://schemas.microsoft.com/office/drawing/2014/main" id="{A48F2556-E1A4-9EFF-D849-11A692C22AA3}"/>
                </a:ext>
              </a:extLst>
            </p:cNvPr>
            <p:cNvSpPr>
              <a:spLocks noEditPoints="1"/>
            </p:cNvSpPr>
            <p:nvPr/>
          </p:nvSpPr>
          <p:spPr bwMode="auto">
            <a:xfrm>
              <a:off x="906" y="1280"/>
              <a:ext cx="976" cy="1214"/>
            </a:xfrm>
            <a:custGeom>
              <a:avLst/>
              <a:gdLst>
                <a:gd name="T0" fmla="*/ 211 w 711"/>
                <a:gd name="T1" fmla="*/ 862 h 883"/>
                <a:gd name="T2" fmla="*/ 354 w 711"/>
                <a:gd name="T3" fmla="*/ 883 h 883"/>
                <a:gd name="T4" fmla="*/ 355 w 711"/>
                <a:gd name="T5" fmla="*/ 883 h 883"/>
                <a:gd name="T6" fmla="*/ 356 w 711"/>
                <a:gd name="T7" fmla="*/ 883 h 883"/>
                <a:gd name="T8" fmla="*/ 498 w 711"/>
                <a:gd name="T9" fmla="*/ 862 h 883"/>
                <a:gd name="T10" fmla="*/ 621 w 711"/>
                <a:gd name="T11" fmla="*/ 769 h 883"/>
                <a:gd name="T12" fmla="*/ 711 w 711"/>
                <a:gd name="T13" fmla="*/ 442 h 883"/>
                <a:gd name="T14" fmla="*/ 711 w 711"/>
                <a:gd name="T15" fmla="*/ 441 h 883"/>
                <a:gd name="T16" fmla="*/ 621 w 711"/>
                <a:gd name="T17" fmla="*/ 114 h 883"/>
                <a:gd name="T18" fmla="*/ 499 w 711"/>
                <a:gd name="T19" fmla="*/ 21 h 883"/>
                <a:gd name="T20" fmla="*/ 355 w 711"/>
                <a:gd name="T21" fmla="*/ 0 h 883"/>
                <a:gd name="T22" fmla="*/ 211 w 711"/>
                <a:gd name="T23" fmla="*/ 21 h 883"/>
                <a:gd name="T24" fmla="*/ 211 w 711"/>
                <a:gd name="T25" fmla="*/ 21 h 883"/>
                <a:gd name="T26" fmla="*/ 211 w 711"/>
                <a:gd name="T27" fmla="*/ 21 h 883"/>
                <a:gd name="T28" fmla="*/ 90 w 711"/>
                <a:gd name="T29" fmla="*/ 114 h 883"/>
                <a:gd name="T30" fmla="*/ 0 w 711"/>
                <a:gd name="T31" fmla="*/ 441 h 883"/>
                <a:gd name="T32" fmla="*/ 0 w 711"/>
                <a:gd name="T33" fmla="*/ 442 h 883"/>
                <a:gd name="T34" fmla="*/ 90 w 711"/>
                <a:gd name="T35" fmla="*/ 769 h 883"/>
                <a:gd name="T36" fmla="*/ 211 w 711"/>
                <a:gd name="T37" fmla="*/ 862 h 883"/>
                <a:gd name="T38" fmla="*/ 26 w 711"/>
                <a:gd name="T39" fmla="*/ 441 h 883"/>
                <a:gd name="T40" fmla="*/ 83 w 711"/>
                <a:gd name="T41" fmla="*/ 162 h 883"/>
                <a:gd name="T42" fmla="*/ 235 w 711"/>
                <a:gd name="T43" fmla="*/ 27 h 883"/>
                <a:gd name="T44" fmla="*/ 355 w 711"/>
                <a:gd name="T45" fmla="*/ 12 h 883"/>
                <a:gd name="T46" fmla="*/ 475 w 711"/>
                <a:gd name="T47" fmla="*/ 27 h 883"/>
                <a:gd name="T48" fmla="*/ 626 w 711"/>
                <a:gd name="T49" fmla="*/ 162 h 883"/>
                <a:gd name="T50" fmla="*/ 683 w 711"/>
                <a:gd name="T51" fmla="*/ 441 h 883"/>
                <a:gd name="T52" fmla="*/ 626 w 711"/>
                <a:gd name="T53" fmla="*/ 721 h 883"/>
                <a:gd name="T54" fmla="*/ 475 w 711"/>
                <a:gd name="T55" fmla="*/ 856 h 883"/>
                <a:gd name="T56" fmla="*/ 355 w 711"/>
                <a:gd name="T57" fmla="*/ 871 h 883"/>
                <a:gd name="T58" fmla="*/ 235 w 711"/>
                <a:gd name="T59" fmla="*/ 856 h 883"/>
                <a:gd name="T60" fmla="*/ 83 w 711"/>
                <a:gd name="T61" fmla="*/ 721 h 883"/>
                <a:gd name="T62" fmla="*/ 26 w 711"/>
                <a:gd name="T63" fmla="*/ 44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1" h="883">
                  <a:moveTo>
                    <a:pt x="211" y="862"/>
                  </a:moveTo>
                  <a:cubicBezTo>
                    <a:pt x="257" y="875"/>
                    <a:pt x="305" y="883"/>
                    <a:pt x="354" y="883"/>
                  </a:cubicBezTo>
                  <a:cubicBezTo>
                    <a:pt x="355" y="883"/>
                    <a:pt x="355" y="883"/>
                    <a:pt x="355" y="883"/>
                  </a:cubicBezTo>
                  <a:cubicBezTo>
                    <a:pt x="356" y="883"/>
                    <a:pt x="356" y="883"/>
                    <a:pt x="356" y="883"/>
                  </a:cubicBezTo>
                  <a:cubicBezTo>
                    <a:pt x="406" y="883"/>
                    <a:pt x="453" y="876"/>
                    <a:pt x="498" y="862"/>
                  </a:cubicBezTo>
                  <a:cubicBezTo>
                    <a:pt x="547" y="845"/>
                    <a:pt x="593" y="811"/>
                    <a:pt x="621" y="769"/>
                  </a:cubicBezTo>
                  <a:cubicBezTo>
                    <a:pt x="667" y="701"/>
                    <a:pt x="709" y="571"/>
                    <a:pt x="711" y="442"/>
                  </a:cubicBezTo>
                  <a:cubicBezTo>
                    <a:pt x="711" y="441"/>
                    <a:pt x="711" y="441"/>
                    <a:pt x="711" y="441"/>
                  </a:cubicBezTo>
                  <a:cubicBezTo>
                    <a:pt x="709" y="312"/>
                    <a:pt x="667" y="181"/>
                    <a:pt x="621" y="114"/>
                  </a:cubicBezTo>
                  <a:cubicBezTo>
                    <a:pt x="593" y="72"/>
                    <a:pt x="548" y="38"/>
                    <a:pt x="499" y="21"/>
                  </a:cubicBezTo>
                  <a:cubicBezTo>
                    <a:pt x="454" y="7"/>
                    <a:pt x="405" y="0"/>
                    <a:pt x="355" y="0"/>
                  </a:cubicBezTo>
                  <a:cubicBezTo>
                    <a:pt x="306" y="0"/>
                    <a:pt x="257" y="7"/>
                    <a:pt x="211" y="21"/>
                  </a:cubicBezTo>
                  <a:cubicBezTo>
                    <a:pt x="212" y="21"/>
                    <a:pt x="212" y="21"/>
                    <a:pt x="211" y="21"/>
                  </a:cubicBezTo>
                  <a:cubicBezTo>
                    <a:pt x="212" y="21"/>
                    <a:pt x="212" y="21"/>
                    <a:pt x="211" y="21"/>
                  </a:cubicBezTo>
                  <a:cubicBezTo>
                    <a:pt x="163" y="38"/>
                    <a:pt x="118" y="72"/>
                    <a:pt x="90" y="114"/>
                  </a:cubicBezTo>
                  <a:cubicBezTo>
                    <a:pt x="44" y="181"/>
                    <a:pt x="2" y="312"/>
                    <a:pt x="0" y="441"/>
                  </a:cubicBezTo>
                  <a:cubicBezTo>
                    <a:pt x="0" y="442"/>
                    <a:pt x="0" y="442"/>
                    <a:pt x="0" y="442"/>
                  </a:cubicBezTo>
                  <a:cubicBezTo>
                    <a:pt x="2" y="571"/>
                    <a:pt x="44" y="701"/>
                    <a:pt x="90" y="769"/>
                  </a:cubicBezTo>
                  <a:cubicBezTo>
                    <a:pt x="118" y="811"/>
                    <a:pt x="163" y="845"/>
                    <a:pt x="211" y="862"/>
                  </a:cubicBezTo>
                  <a:moveTo>
                    <a:pt x="26" y="441"/>
                  </a:moveTo>
                  <a:cubicBezTo>
                    <a:pt x="25" y="344"/>
                    <a:pt x="54" y="225"/>
                    <a:pt x="83" y="162"/>
                  </a:cubicBezTo>
                  <a:cubicBezTo>
                    <a:pt x="115" y="90"/>
                    <a:pt x="163" y="46"/>
                    <a:pt x="235" y="27"/>
                  </a:cubicBezTo>
                  <a:cubicBezTo>
                    <a:pt x="273" y="17"/>
                    <a:pt x="313" y="12"/>
                    <a:pt x="355" y="12"/>
                  </a:cubicBezTo>
                  <a:cubicBezTo>
                    <a:pt x="396" y="12"/>
                    <a:pt x="436" y="17"/>
                    <a:pt x="475" y="27"/>
                  </a:cubicBezTo>
                  <a:cubicBezTo>
                    <a:pt x="546" y="46"/>
                    <a:pt x="595" y="90"/>
                    <a:pt x="626" y="162"/>
                  </a:cubicBezTo>
                  <a:cubicBezTo>
                    <a:pt x="655" y="225"/>
                    <a:pt x="685" y="344"/>
                    <a:pt x="683" y="441"/>
                  </a:cubicBezTo>
                  <a:cubicBezTo>
                    <a:pt x="685" y="539"/>
                    <a:pt x="655" y="658"/>
                    <a:pt x="626" y="721"/>
                  </a:cubicBezTo>
                  <a:cubicBezTo>
                    <a:pt x="595" y="793"/>
                    <a:pt x="546" y="837"/>
                    <a:pt x="475" y="856"/>
                  </a:cubicBezTo>
                  <a:cubicBezTo>
                    <a:pt x="436" y="866"/>
                    <a:pt x="396" y="871"/>
                    <a:pt x="355" y="871"/>
                  </a:cubicBezTo>
                  <a:cubicBezTo>
                    <a:pt x="313" y="871"/>
                    <a:pt x="273" y="866"/>
                    <a:pt x="235" y="856"/>
                  </a:cubicBezTo>
                  <a:cubicBezTo>
                    <a:pt x="163" y="837"/>
                    <a:pt x="115" y="793"/>
                    <a:pt x="83" y="721"/>
                  </a:cubicBezTo>
                  <a:cubicBezTo>
                    <a:pt x="54" y="658"/>
                    <a:pt x="25" y="539"/>
                    <a:pt x="26" y="4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5" name="Freeform 15">
              <a:extLst>
                <a:ext uri="{FF2B5EF4-FFF2-40B4-BE49-F238E27FC236}">
                  <a16:creationId xmlns:a16="http://schemas.microsoft.com/office/drawing/2014/main" id="{6D4D995F-8773-88CB-27D3-23AACE139ABF}"/>
                </a:ext>
              </a:extLst>
            </p:cNvPr>
            <p:cNvSpPr>
              <a:spLocks noEditPoints="1"/>
            </p:cNvSpPr>
            <p:nvPr/>
          </p:nvSpPr>
          <p:spPr bwMode="auto">
            <a:xfrm>
              <a:off x="1086" y="1440"/>
              <a:ext cx="616" cy="895"/>
            </a:xfrm>
            <a:custGeom>
              <a:avLst/>
              <a:gdLst>
                <a:gd name="T0" fmla="*/ 324 w 449"/>
                <a:gd name="T1" fmla="*/ 637 h 651"/>
                <a:gd name="T2" fmla="*/ 324 w 449"/>
                <a:gd name="T3" fmla="*/ 13 h 651"/>
                <a:gd name="T4" fmla="*/ 50 w 449"/>
                <a:gd name="T5" fmla="*/ 77 h 651"/>
                <a:gd name="T6" fmla="*/ 96 w 449"/>
                <a:gd name="T7" fmla="*/ 474 h 651"/>
                <a:gd name="T8" fmla="*/ 70 w 449"/>
                <a:gd name="T9" fmla="*/ 459 h 651"/>
                <a:gd name="T10" fmla="*/ 59 w 449"/>
                <a:gd name="T11" fmla="*/ 380 h 651"/>
                <a:gd name="T12" fmla="*/ 91 w 449"/>
                <a:gd name="T13" fmla="*/ 432 h 651"/>
                <a:gd name="T14" fmla="*/ 115 w 449"/>
                <a:gd name="T15" fmla="*/ 371 h 651"/>
                <a:gd name="T16" fmla="*/ 127 w 449"/>
                <a:gd name="T17" fmla="*/ 414 h 651"/>
                <a:gd name="T18" fmla="*/ 194 w 449"/>
                <a:gd name="T19" fmla="*/ 603 h 651"/>
                <a:gd name="T20" fmla="*/ 207 w 449"/>
                <a:gd name="T21" fmla="*/ 579 h 651"/>
                <a:gd name="T22" fmla="*/ 216 w 449"/>
                <a:gd name="T23" fmla="*/ 565 h 651"/>
                <a:gd name="T24" fmla="*/ 227 w 449"/>
                <a:gd name="T25" fmla="*/ 536 h 651"/>
                <a:gd name="T26" fmla="*/ 238 w 449"/>
                <a:gd name="T27" fmla="*/ 565 h 651"/>
                <a:gd name="T28" fmla="*/ 276 w 449"/>
                <a:gd name="T29" fmla="*/ 518 h 651"/>
                <a:gd name="T30" fmla="*/ 251 w 449"/>
                <a:gd name="T31" fmla="*/ 475 h 651"/>
                <a:gd name="T32" fmla="*/ 297 w 449"/>
                <a:gd name="T33" fmla="*/ 359 h 651"/>
                <a:gd name="T34" fmla="*/ 293 w 449"/>
                <a:gd name="T35" fmla="*/ 605 h 651"/>
                <a:gd name="T36" fmla="*/ 307 w 449"/>
                <a:gd name="T37" fmla="*/ 591 h 651"/>
                <a:gd name="T38" fmla="*/ 339 w 449"/>
                <a:gd name="T39" fmla="*/ 478 h 651"/>
                <a:gd name="T40" fmla="*/ 356 w 449"/>
                <a:gd name="T41" fmla="*/ 490 h 651"/>
                <a:gd name="T42" fmla="*/ 379 w 449"/>
                <a:gd name="T43" fmla="*/ 453 h 651"/>
                <a:gd name="T44" fmla="*/ 313 w 449"/>
                <a:gd name="T45" fmla="*/ 372 h 651"/>
                <a:gd name="T46" fmla="*/ 365 w 449"/>
                <a:gd name="T47" fmla="*/ 515 h 651"/>
                <a:gd name="T48" fmla="*/ 320 w 449"/>
                <a:gd name="T49" fmla="*/ 411 h 651"/>
                <a:gd name="T50" fmla="*/ 366 w 449"/>
                <a:gd name="T51" fmla="*/ 412 h 651"/>
                <a:gd name="T52" fmla="*/ 354 w 449"/>
                <a:gd name="T53" fmla="*/ 368 h 651"/>
                <a:gd name="T54" fmla="*/ 366 w 449"/>
                <a:gd name="T55" fmla="*/ 412 h 651"/>
                <a:gd name="T56" fmla="*/ 392 w 449"/>
                <a:gd name="T57" fmla="*/ 308 h 651"/>
                <a:gd name="T58" fmla="*/ 347 w 449"/>
                <a:gd name="T59" fmla="*/ 201 h 651"/>
                <a:gd name="T60" fmla="*/ 382 w 449"/>
                <a:gd name="T61" fmla="*/ 273 h 651"/>
                <a:gd name="T62" fmla="*/ 306 w 449"/>
                <a:gd name="T63" fmla="*/ 277 h 651"/>
                <a:gd name="T64" fmla="*/ 335 w 449"/>
                <a:gd name="T65" fmla="*/ 203 h 651"/>
                <a:gd name="T66" fmla="*/ 312 w 449"/>
                <a:gd name="T67" fmla="*/ 51 h 651"/>
                <a:gd name="T68" fmla="*/ 292 w 449"/>
                <a:gd name="T69" fmla="*/ 86 h 651"/>
                <a:gd name="T70" fmla="*/ 259 w 449"/>
                <a:gd name="T71" fmla="*/ 140 h 651"/>
                <a:gd name="T72" fmla="*/ 88 w 449"/>
                <a:gd name="T73" fmla="*/ 93 h 651"/>
                <a:gd name="T74" fmla="*/ 115 w 449"/>
                <a:gd name="T75" fmla="*/ 60 h 651"/>
                <a:gd name="T76" fmla="*/ 133 w 449"/>
                <a:gd name="T77" fmla="*/ 116 h 651"/>
                <a:gd name="T78" fmla="*/ 119 w 449"/>
                <a:gd name="T79" fmla="*/ 151 h 651"/>
                <a:gd name="T80" fmla="*/ 121 w 449"/>
                <a:gd name="T81" fmla="*/ 169 h 651"/>
                <a:gd name="T82" fmla="*/ 88 w 449"/>
                <a:gd name="T83" fmla="*/ 169 h 651"/>
                <a:gd name="T84" fmla="*/ 104 w 449"/>
                <a:gd name="T85" fmla="*/ 204 h 651"/>
                <a:gd name="T86" fmla="*/ 207 w 449"/>
                <a:gd name="T87" fmla="*/ 212 h 651"/>
                <a:gd name="T88" fmla="*/ 208 w 449"/>
                <a:gd name="T89" fmla="*/ 131 h 651"/>
                <a:gd name="T90" fmla="*/ 237 w 449"/>
                <a:gd name="T91" fmla="*/ 182 h 651"/>
                <a:gd name="T92" fmla="*/ 268 w 449"/>
                <a:gd name="T93" fmla="*/ 180 h 651"/>
                <a:gd name="T94" fmla="*/ 280 w 449"/>
                <a:gd name="T95" fmla="*/ 84 h 651"/>
                <a:gd name="T96" fmla="*/ 273 w 449"/>
                <a:gd name="T97" fmla="*/ 204 h 651"/>
                <a:gd name="T98" fmla="*/ 242 w 449"/>
                <a:gd name="T99" fmla="*/ 356 h 651"/>
                <a:gd name="T100" fmla="*/ 231 w 449"/>
                <a:gd name="T101" fmla="*/ 498 h 651"/>
                <a:gd name="T102" fmla="*/ 222 w 449"/>
                <a:gd name="T103" fmla="*/ 459 h 651"/>
                <a:gd name="T104" fmla="*/ 162 w 449"/>
                <a:gd name="T105" fmla="*/ 498 h 651"/>
                <a:gd name="T106" fmla="*/ 147 w 449"/>
                <a:gd name="T107" fmla="*/ 482 h 651"/>
                <a:gd name="T108" fmla="*/ 200 w 449"/>
                <a:gd name="T109" fmla="*/ 259 h 651"/>
                <a:gd name="T110" fmla="*/ 100 w 449"/>
                <a:gd name="T111" fmla="*/ 234 h 651"/>
                <a:gd name="T112" fmla="*/ 115 w 449"/>
                <a:gd name="T113" fmla="*/ 285 h 651"/>
                <a:gd name="T114" fmla="*/ 116 w 449"/>
                <a:gd name="T115" fmla="*/ 247 h 651"/>
                <a:gd name="T116" fmla="*/ 59 w 449"/>
                <a:gd name="T117" fmla="*/ 34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651">
                  <a:moveTo>
                    <a:pt x="124" y="637"/>
                  </a:moveTo>
                  <a:cubicBezTo>
                    <a:pt x="156" y="646"/>
                    <a:pt x="190" y="651"/>
                    <a:pt x="224" y="651"/>
                  </a:cubicBezTo>
                  <a:cubicBezTo>
                    <a:pt x="225" y="651"/>
                    <a:pt x="225" y="651"/>
                    <a:pt x="225" y="651"/>
                  </a:cubicBezTo>
                  <a:cubicBezTo>
                    <a:pt x="259" y="651"/>
                    <a:pt x="293" y="646"/>
                    <a:pt x="324" y="637"/>
                  </a:cubicBezTo>
                  <a:cubicBezTo>
                    <a:pt x="358" y="628"/>
                    <a:pt x="385" y="605"/>
                    <a:pt x="399" y="573"/>
                  </a:cubicBezTo>
                  <a:cubicBezTo>
                    <a:pt x="429" y="509"/>
                    <a:pt x="449" y="417"/>
                    <a:pt x="449" y="325"/>
                  </a:cubicBezTo>
                  <a:cubicBezTo>
                    <a:pt x="449" y="234"/>
                    <a:pt x="429" y="142"/>
                    <a:pt x="399" y="77"/>
                  </a:cubicBezTo>
                  <a:cubicBezTo>
                    <a:pt x="385" y="46"/>
                    <a:pt x="358" y="23"/>
                    <a:pt x="324" y="13"/>
                  </a:cubicBezTo>
                  <a:cubicBezTo>
                    <a:pt x="293" y="5"/>
                    <a:pt x="259" y="0"/>
                    <a:pt x="225" y="0"/>
                  </a:cubicBezTo>
                  <a:cubicBezTo>
                    <a:pt x="224" y="0"/>
                    <a:pt x="224" y="0"/>
                    <a:pt x="224" y="0"/>
                  </a:cubicBezTo>
                  <a:cubicBezTo>
                    <a:pt x="190" y="0"/>
                    <a:pt x="156" y="5"/>
                    <a:pt x="124" y="13"/>
                  </a:cubicBezTo>
                  <a:cubicBezTo>
                    <a:pt x="91" y="23"/>
                    <a:pt x="63" y="46"/>
                    <a:pt x="50" y="77"/>
                  </a:cubicBezTo>
                  <a:cubicBezTo>
                    <a:pt x="19" y="142"/>
                    <a:pt x="0" y="234"/>
                    <a:pt x="0" y="325"/>
                  </a:cubicBezTo>
                  <a:cubicBezTo>
                    <a:pt x="0" y="417"/>
                    <a:pt x="19" y="509"/>
                    <a:pt x="50" y="573"/>
                  </a:cubicBezTo>
                  <a:cubicBezTo>
                    <a:pt x="63" y="605"/>
                    <a:pt x="91" y="628"/>
                    <a:pt x="124" y="637"/>
                  </a:cubicBezTo>
                  <a:moveTo>
                    <a:pt x="96" y="474"/>
                  </a:moveTo>
                  <a:cubicBezTo>
                    <a:pt x="94" y="474"/>
                    <a:pt x="90" y="473"/>
                    <a:pt x="88" y="473"/>
                  </a:cubicBezTo>
                  <a:cubicBezTo>
                    <a:pt x="83" y="471"/>
                    <a:pt x="76" y="469"/>
                    <a:pt x="72" y="462"/>
                  </a:cubicBezTo>
                  <a:cubicBezTo>
                    <a:pt x="71" y="461"/>
                    <a:pt x="71" y="461"/>
                    <a:pt x="71" y="461"/>
                  </a:cubicBezTo>
                  <a:cubicBezTo>
                    <a:pt x="70" y="459"/>
                    <a:pt x="70" y="459"/>
                    <a:pt x="70" y="459"/>
                  </a:cubicBezTo>
                  <a:cubicBezTo>
                    <a:pt x="69" y="457"/>
                    <a:pt x="69" y="457"/>
                    <a:pt x="69" y="457"/>
                  </a:cubicBezTo>
                  <a:cubicBezTo>
                    <a:pt x="69" y="453"/>
                    <a:pt x="69" y="453"/>
                    <a:pt x="69" y="453"/>
                  </a:cubicBezTo>
                  <a:cubicBezTo>
                    <a:pt x="69" y="392"/>
                    <a:pt x="69" y="392"/>
                    <a:pt x="69" y="392"/>
                  </a:cubicBezTo>
                  <a:cubicBezTo>
                    <a:pt x="68" y="384"/>
                    <a:pt x="66" y="384"/>
                    <a:pt x="59" y="380"/>
                  </a:cubicBezTo>
                  <a:cubicBezTo>
                    <a:pt x="62" y="379"/>
                    <a:pt x="62" y="379"/>
                    <a:pt x="62" y="379"/>
                  </a:cubicBezTo>
                  <a:cubicBezTo>
                    <a:pt x="86" y="371"/>
                    <a:pt x="86" y="371"/>
                    <a:pt x="86" y="371"/>
                  </a:cubicBezTo>
                  <a:cubicBezTo>
                    <a:pt x="90" y="375"/>
                    <a:pt x="91" y="379"/>
                    <a:pt x="91" y="385"/>
                  </a:cubicBezTo>
                  <a:cubicBezTo>
                    <a:pt x="91" y="432"/>
                    <a:pt x="91" y="432"/>
                    <a:pt x="91" y="432"/>
                  </a:cubicBezTo>
                  <a:cubicBezTo>
                    <a:pt x="91" y="436"/>
                    <a:pt x="94" y="437"/>
                    <a:pt x="97" y="437"/>
                  </a:cubicBezTo>
                  <a:cubicBezTo>
                    <a:pt x="101" y="437"/>
                    <a:pt x="103" y="436"/>
                    <a:pt x="104" y="433"/>
                  </a:cubicBezTo>
                  <a:cubicBezTo>
                    <a:pt x="104" y="411"/>
                    <a:pt x="103" y="405"/>
                    <a:pt x="104" y="386"/>
                  </a:cubicBezTo>
                  <a:cubicBezTo>
                    <a:pt x="104" y="379"/>
                    <a:pt x="110" y="373"/>
                    <a:pt x="115" y="371"/>
                  </a:cubicBezTo>
                  <a:cubicBezTo>
                    <a:pt x="122" y="368"/>
                    <a:pt x="131" y="369"/>
                    <a:pt x="137" y="372"/>
                  </a:cubicBezTo>
                  <a:cubicBezTo>
                    <a:pt x="148" y="377"/>
                    <a:pt x="147" y="399"/>
                    <a:pt x="147" y="416"/>
                  </a:cubicBezTo>
                  <a:cubicBezTo>
                    <a:pt x="143" y="414"/>
                    <a:pt x="142" y="413"/>
                    <a:pt x="138" y="412"/>
                  </a:cubicBezTo>
                  <a:cubicBezTo>
                    <a:pt x="134" y="411"/>
                    <a:pt x="130" y="412"/>
                    <a:pt x="127" y="414"/>
                  </a:cubicBezTo>
                  <a:cubicBezTo>
                    <a:pt x="123" y="417"/>
                    <a:pt x="123" y="421"/>
                    <a:pt x="123" y="426"/>
                  </a:cubicBezTo>
                  <a:cubicBezTo>
                    <a:pt x="123" y="447"/>
                    <a:pt x="125" y="461"/>
                    <a:pt x="115" y="469"/>
                  </a:cubicBezTo>
                  <a:cubicBezTo>
                    <a:pt x="108" y="473"/>
                    <a:pt x="102" y="474"/>
                    <a:pt x="96" y="474"/>
                  </a:cubicBezTo>
                  <a:moveTo>
                    <a:pt x="194" y="603"/>
                  </a:moveTo>
                  <a:cubicBezTo>
                    <a:pt x="185" y="609"/>
                    <a:pt x="170" y="611"/>
                    <a:pt x="160" y="605"/>
                  </a:cubicBezTo>
                  <a:cubicBezTo>
                    <a:pt x="154" y="602"/>
                    <a:pt x="149" y="597"/>
                    <a:pt x="146" y="591"/>
                  </a:cubicBezTo>
                  <a:cubicBezTo>
                    <a:pt x="144" y="586"/>
                    <a:pt x="143" y="584"/>
                    <a:pt x="143" y="579"/>
                  </a:cubicBezTo>
                  <a:cubicBezTo>
                    <a:pt x="166" y="579"/>
                    <a:pt x="182" y="579"/>
                    <a:pt x="207" y="579"/>
                  </a:cubicBezTo>
                  <a:cubicBezTo>
                    <a:pt x="207" y="588"/>
                    <a:pt x="202" y="597"/>
                    <a:pt x="194" y="603"/>
                  </a:cubicBezTo>
                  <a:moveTo>
                    <a:pt x="238" y="605"/>
                  </a:moveTo>
                  <a:cubicBezTo>
                    <a:pt x="216" y="605"/>
                    <a:pt x="216" y="605"/>
                    <a:pt x="216" y="605"/>
                  </a:cubicBezTo>
                  <a:cubicBezTo>
                    <a:pt x="216" y="565"/>
                    <a:pt x="216" y="565"/>
                    <a:pt x="216" y="565"/>
                  </a:cubicBezTo>
                  <a:cubicBezTo>
                    <a:pt x="181" y="565"/>
                    <a:pt x="181" y="565"/>
                    <a:pt x="181" y="565"/>
                  </a:cubicBezTo>
                  <a:cubicBezTo>
                    <a:pt x="181" y="549"/>
                    <a:pt x="181" y="549"/>
                    <a:pt x="181" y="549"/>
                  </a:cubicBezTo>
                  <a:cubicBezTo>
                    <a:pt x="216" y="549"/>
                    <a:pt x="216" y="549"/>
                    <a:pt x="216" y="549"/>
                  </a:cubicBezTo>
                  <a:cubicBezTo>
                    <a:pt x="227" y="536"/>
                    <a:pt x="227" y="536"/>
                    <a:pt x="227" y="536"/>
                  </a:cubicBezTo>
                  <a:cubicBezTo>
                    <a:pt x="232" y="543"/>
                    <a:pt x="233" y="543"/>
                    <a:pt x="238" y="549"/>
                  </a:cubicBezTo>
                  <a:cubicBezTo>
                    <a:pt x="273" y="549"/>
                    <a:pt x="273" y="549"/>
                    <a:pt x="273" y="549"/>
                  </a:cubicBezTo>
                  <a:cubicBezTo>
                    <a:pt x="273" y="565"/>
                    <a:pt x="273" y="565"/>
                    <a:pt x="273" y="565"/>
                  </a:cubicBezTo>
                  <a:cubicBezTo>
                    <a:pt x="238" y="565"/>
                    <a:pt x="238" y="565"/>
                    <a:pt x="238" y="565"/>
                  </a:cubicBezTo>
                  <a:lnTo>
                    <a:pt x="238" y="605"/>
                  </a:lnTo>
                  <a:close/>
                  <a:moveTo>
                    <a:pt x="254" y="465"/>
                  </a:moveTo>
                  <a:cubicBezTo>
                    <a:pt x="265" y="465"/>
                    <a:pt x="276" y="474"/>
                    <a:pt x="280" y="485"/>
                  </a:cubicBezTo>
                  <a:cubicBezTo>
                    <a:pt x="284" y="495"/>
                    <a:pt x="283" y="509"/>
                    <a:pt x="276" y="518"/>
                  </a:cubicBezTo>
                  <a:cubicBezTo>
                    <a:pt x="267" y="528"/>
                    <a:pt x="256" y="533"/>
                    <a:pt x="242" y="531"/>
                  </a:cubicBezTo>
                  <a:cubicBezTo>
                    <a:pt x="233" y="529"/>
                    <a:pt x="225" y="524"/>
                    <a:pt x="220" y="516"/>
                  </a:cubicBezTo>
                  <a:cubicBezTo>
                    <a:pt x="227" y="513"/>
                    <a:pt x="237" y="509"/>
                    <a:pt x="239" y="502"/>
                  </a:cubicBezTo>
                  <a:cubicBezTo>
                    <a:pt x="238" y="492"/>
                    <a:pt x="246" y="483"/>
                    <a:pt x="251" y="475"/>
                  </a:cubicBezTo>
                  <a:cubicBezTo>
                    <a:pt x="254" y="471"/>
                    <a:pt x="254" y="469"/>
                    <a:pt x="254" y="465"/>
                  </a:cubicBezTo>
                  <a:moveTo>
                    <a:pt x="264" y="455"/>
                  </a:moveTo>
                  <a:cubicBezTo>
                    <a:pt x="264" y="359"/>
                    <a:pt x="264" y="359"/>
                    <a:pt x="264" y="359"/>
                  </a:cubicBezTo>
                  <a:cubicBezTo>
                    <a:pt x="278" y="358"/>
                    <a:pt x="282" y="359"/>
                    <a:pt x="297" y="359"/>
                  </a:cubicBezTo>
                  <a:cubicBezTo>
                    <a:pt x="297" y="455"/>
                    <a:pt x="297" y="455"/>
                    <a:pt x="297" y="455"/>
                  </a:cubicBezTo>
                  <a:lnTo>
                    <a:pt x="264" y="455"/>
                  </a:lnTo>
                  <a:close/>
                  <a:moveTo>
                    <a:pt x="307" y="591"/>
                  </a:moveTo>
                  <a:cubicBezTo>
                    <a:pt x="304" y="597"/>
                    <a:pt x="299" y="602"/>
                    <a:pt x="293" y="605"/>
                  </a:cubicBezTo>
                  <a:cubicBezTo>
                    <a:pt x="284" y="611"/>
                    <a:pt x="269" y="609"/>
                    <a:pt x="260" y="603"/>
                  </a:cubicBezTo>
                  <a:cubicBezTo>
                    <a:pt x="252" y="597"/>
                    <a:pt x="247" y="588"/>
                    <a:pt x="247" y="579"/>
                  </a:cubicBezTo>
                  <a:cubicBezTo>
                    <a:pt x="271" y="579"/>
                    <a:pt x="287" y="579"/>
                    <a:pt x="311" y="579"/>
                  </a:cubicBezTo>
                  <a:cubicBezTo>
                    <a:pt x="311" y="584"/>
                    <a:pt x="310" y="586"/>
                    <a:pt x="307" y="591"/>
                  </a:cubicBezTo>
                  <a:moveTo>
                    <a:pt x="356" y="507"/>
                  </a:moveTo>
                  <a:cubicBezTo>
                    <a:pt x="353" y="511"/>
                    <a:pt x="351" y="512"/>
                    <a:pt x="347" y="516"/>
                  </a:cubicBezTo>
                  <a:cubicBezTo>
                    <a:pt x="339" y="506"/>
                    <a:pt x="339" y="506"/>
                    <a:pt x="339" y="506"/>
                  </a:cubicBezTo>
                  <a:cubicBezTo>
                    <a:pt x="339" y="478"/>
                    <a:pt x="339" y="478"/>
                    <a:pt x="339" y="478"/>
                  </a:cubicBezTo>
                  <a:cubicBezTo>
                    <a:pt x="328" y="484"/>
                    <a:pt x="330" y="501"/>
                    <a:pt x="330" y="515"/>
                  </a:cubicBezTo>
                  <a:cubicBezTo>
                    <a:pt x="323" y="509"/>
                    <a:pt x="320" y="506"/>
                    <a:pt x="313" y="500"/>
                  </a:cubicBezTo>
                  <a:cubicBezTo>
                    <a:pt x="310" y="483"/>
                    <a:pt x="320" y="474"/>
                    <a:pt x="327" y="463"/>
                  </a:cubicBezTo>
                  <a:cubicBezTo>
                    <a:pt x="356" y="490"/>
                    <a:pt x="356" y="490"/>
                    <a:pt x="356" y="490"/>
                  </a:cubicBezTo>
                  <a:lnTo>
                    <a:pt x="356" y="507"/>
                  </a:lnTo>
                  <a:close/>
                  <a:moveTo>
                    <a:pt x="332" y="392"/>
                  </a:moveTo>
                  <a:cubicBezTo>
                    <a:pt x="347" y="407"/>
                    <a:pt x="360" y="420"/>
                    <a:pt x="374" y="433"/>
                  </a:cubicBezTo>
                  <a:cubicBezTo>
                    <a:pt x="379" y="439"/>
                    <a:pt x="383" y="446"/>
                    <a:pt x="379" y="453"/>
                  </a:cubicBezTo>
                  <a:cubicBezTo>
                    <a:pt x="378" y="457"/>
                    <a:pt x="376" y="460"/>
                    <a:pt x="373" y="464"/>
                  </a:cubicBezTo>
                  <a:cubicBezTo>
                    <a:pt x="373" y="457"/>
                    <a:pt x="370" y="453"/>
                    <a:pt x="367" y="449"/>
                  </a:cubicBezTo>
                  <a:cubicBezTo>
                    <a:pt x="348" y="431"/>
                    <a:pt x="317" y="406"/>
                    <a:pt x="315" y="396"/>
                  </a:cubicBezTo>
                  <a:cubicBezTo>
                    <a:pt x="312" y="389"/>
                    <a:pt x="313" y="380"/>
                    <a:pt x="313" y="372"/>
                  </a:cubicBezTo>
                  <a:cubicBezTo>
                    <a:pt x="318" y="368"/>
                    <a:pt x="322" y="364"/>
                    <a:pt x="328" y="359"/>
                  </a:cubicBezTo>
                  <a:cubicBezTo>
                    <a:pt x="328" y="372"/>
                    <a:pt x="326" y="385"/>
                    <a:pt x="332" y="392"/>
                  </a:cubicBezTo>
                  <a:moveTo>
                    <a:pt x="381" y="502"/>
                  </a:moveTo>
                  <a:cubicBezTo>
                    <a:pt x="376" y="506"/>
                    <a:pt x="371" y="510"/>
                    <a:pt x="365" y="515"/>
                  </a:cubicBezTo>
                  <a:cubicBezTo>
                    <a:pt x="365" y="502"/>
                    <a:pt x="367" y="490"/>
                    <a:pt x="361" y="482"/>
                  </a:cubicBezTo>
                  <a:cubicBezTo>
                    <a:pt x="346" y="468"/>
                    <a:pt x="333" y="454"/>
                    <a:pt x="320" y="441"/>
                  </a:cubicBezTo>
                  <a:cubicBezTo>
                    <a:pt x="315" y="436"/>
                    <a:pt x="311" y="428"/>
                    <a:pt x="314" y="421"/>
                  </a:cubicBezTo>
                  <a:cubicBezTo>
                    <a:pt x="316" y="418"/>
                    <a:pt x="318" y="414"/>
                    <a:pt x="320" y="411"/>
                  </a:cubicBezTo>
                  <a:cubicBezTo>
                    <a:pt x="320" y="418"/>
                    <a:pt x="323" y="422"/>
                    <a:pt x="327" y="425"/>
                  </a:cubicBezTo>
                  <a:cubicBezTo>
                    <a:pt x="345" y="443"/>
                    <a:pt x="376" y="468"/>
                    <a:pt x="379" y="478"/>
                  </a:cubicBezTo>
                  <a:cubicBezTo>
                    <a:pt x="381" y="486"/>
                    <a:pt x="381" y="494"/>
                    <a:pt x="381" y="502"/>
                  </a:cubicBezTo>
                  <a:moveTo>
                    <a:pt x="366" y="412"/>
                  </a:moveTo>
                  <a:cubicBezTo>
                    <a:pt x="337" y="384"/>
                    <a:pt x="337" y="384"/>
                    <a:pt x="337" y="384"/>
                  </a:cubicBezTo>
                  <a:cubicBezTo>
                    <a:pt x="337" y="368"/>
                    <a:pt x="337" y="368"/>
                    <a:pt x="337" y="368"/>
                  </a:cubicBezTo>
                  <a:cubicBezTo>
                    <a:pt x="341" y="364"/>
                    <a:pt x="342" y="362"/>
                    <a:pt x="346" y="358"/>
                  </a:cubicBezTo>
                  <a:cubicBezTo>
                    <a:pt x="354" y="368"/>
                    <a:pt x="354" y="368"/>
                    <a:pt x="354" y="368"/>
                  </a:cubicBezTo>
                  <a:cubicBezTo>
                    <a:pt x="354" y="396"/>
                    <a:pt x="354" y="396"/>
                    <a:pt x="354" y="396"/>
                  </a:cubicBezTo>
                  <a:cubicBezTo>
                    <a:pt x="366" y="390"/>
                    <a:pt x="363" y="374"/>
                    <a:pt x="363" y="359"/>
                  </a:cubicBezTo>
                  <a:cubicBezTo>
                    <a:pt x="370" y="365"/>
                    <a:pt x="373" y="368"/>
                    <a:pt x="380" y="374"/>
                  </a:cubicBezTo>
                  <a:cubicBezTo>
                    <a:pt x="384" y="391"/>
                    <a:pt x="374" y="400"/>
                    <a:pt x="366" y="412"/>
                  </a:cubicBezTo>
                  <a:moveTo>
                    <a:pt x="392" y="341"/>
                  </a:moveTo>
                  <a:cubicBezTo>
                    <a:pt x="279" y="341"/>
                    <a:pt x="279" y="341"/>
                    <a:pt x="279" y="341"/>
                  </a:cubicBezTo>
                  <a:cubicBezTo>
                    <a:pt x="279" y="308"/>
                    <a:pt x="279" y="308"/>
                    <a:pt x="279" y="308"/>
                  </a:cubicBezTo>
                  <a:cubicBezTo>
                    <a:pt x="392" y="308"/>
                    <a:pt x="392" y="308"/>
                    <a:pt x="392" y="308"/>
                  </a:cubicBezTo>
                  <a:lnTo>
                    <a:pt x="392" y="341"/>
                  </a:lnTo>
                  <a:close/>
                  <a:moveTo>
                    <a:pt x="341" y="262"/>
                  </a:moveTo>
                  <a:cubicBezTo>
                    <a:pt x="342" y="262"/>
                    <a:pt x="347" y="261"/>
                    <a:pt x="347" y="258"/>
                  </a:cubicBezTo>
                  <a:cubicBezTo>
                    <a:pt x="347" y="201"/>
                    <a:pt x="347" y="201"/>
                    <a:pt x="347" y="201"/>
                  </a:cubicBezTo>
                  <a:cubicBezTo>
                    <a:pt x="355" y="199"/>
                    <a:pt x="363" y="196"/>
                    <a:pt x="370" y="195"/>
                  </a:cubicBezTo>
                  <a:cubicBezTo>
                    <a:pt x="370" y="229"/>
                    <a:pt x="370" y="229"/>
                    <a:pt x="370" y="229"/>
                  </a:cubicBezTo>
                  <a:cubicBezTo>
                    <a:pt x="375" y="229"/>
                    <a:pt x="377" y="228"/>
                    <a:pt x="382" y="227"/>
                  </a:cubicBezTo>
                  <a:cubicBezTo>
                    <a:pt x="382" y="273"/>
                    <a:pt x="382" y="273"/>
                    <a:pt x="382" y="273"/>
                  </a:cubicBezTo>
                  <a:cubicBezTo>
                    <a:pt x="368" y="275"/>
                    <a:pt x="368" y="275"/>
                    <a:pt x="368" y="275"/>
                  </a:cubicBezTo>
                  <a:cubicBezTo>
                    <a:pt x="364" y="294"/>
                    <a:pt x="364" y="294"/>
                    <a:pt x="364" y="294"/>
                  </a:cubicBezTo>
                  <a:cubicBezTo>
                    <a:pt x="313" y="294"/>
                    <a:pt x="313" y="294"/>
                    <a:pt x="313" y="294"/>
                  </a:cubicBezTo>
                  <a:cubicBezTo>
                    <a:pt x="306" y="277"/>
                    <a:pt x="306" y="277"/>
                    <a:pt x="306" y="277"/>
                  </a:cubicBezTo>
                  <a:cubicBezTo>
                    <a:pt x="293" y="276"/>
                    <a:pt x="292" y="276"/>
                    <a:pt x="280" y="275"/>
                  </a:cubicBezTo>
                  <a:cubicBezTo>
                    <a:pt x="292" y="260"/>
                    <a:pt x="304" y="245"/>
                    <a:pt x="312" y="229"/>
                  </a:cubicBezTo>
                  <a:cubicBezTo>
                    <a:pt x="312" y="206"/>
                    <a:pt x="312" y="206"/>
                    <a:pt x="312" y="206"/>
                  </a:cubicBezTo>
                  <a:cubicBezTo>
                    <a:pt x="335" y="203"/>
                    <a:pt x="335" y="203"/>
                    <a:pt x="335" y="203"/>
                  </a:cubicBezTo>
                  <a:cubicBezTo>
                    <a:pt x="335" y="258"/>
                    <a:pt x="335" y="258"/>
                    <a:pt x="335" y="258"/>
                  </a:cubicBezTo>
                  <a:cubicBezTo>
                    <a:pt x="335" y="260"/>
                    <a:pt x="337" y="262"/>
                    <a:pt x="340" y="262"/>
                  </a:cubicBezTo>
                  <a:lnTo>
                    <a:pt x="341" y="262"/>
                  </a:lnTo>
                  <a:close/>
                  <a:moveTo>
                    <a:pt x="312" y="51"/>
                  </a:moveTo>
                  <a:cubicBezTo>
                    <a:pt x="317" y="49"/>
                    <a:pt x="325" y="50"/>
                    <a:pt x="330" y="54"/>
                  </a:cubicBezTo>
                  <a:cubicBezTo>
                    <a:pt x="336" y="59"/>
                    <a:pt x="338" y="67"/>
                    <a:pt x="337" y="74"/>
                  </a:cubicBezTo>
                  <a:cubicBezTo>
                    <a:pt x="332" y="90"/>
                    <a:pt x="314" y="93"/>
                    <a:pt x="300" y="97"/>
                  </a:cubicBezTo>
                  <a:cubicBezTo>
                    <a:pt x="292" y="86"/>
                    <a:pt x="292" y="86"/>
                    <a:pt x="292" y="86"/>
                  </a:cubicBezTo>
                  <a:cubicBezTo>
                    <a:pt x="295" y="72"/>
                    <a:pt x="297" y="56"/>
                    <a:pt x="312" y="51"/>
                  </a:cubicBezTo>
                  <a:moveTo>
                    <a:pt x="267" y="114"/>
                  </a:moveTo>
                  <a:cubicBezTo>
                    <a:pt x="273" y="124"/>
                    <a:pt x="273" y="124"/>
                    <a:pt x="273" y="124"/>
                  </a:cubicBezTo>
                  <a:cubicBezTo>
                    <a:pt x="259" y="140"/>
                    <a:pt x="259" y="140"/>
                    <a:pt x="259" y="140"/>
                  </a:cubicBezTo>
                  <a:cubicBezTo>
                    <a:pt x="255" y="137"/>
                    <a:pt x="254" y="136"/>
                    <a:pt x="251" y="132"/>
                  </a:cubicBezTo>
                  <a:cubicBezTo>
                    <a:pt x="258" y="124"/>
                    <a:pt x="259" y="124"/>
                    <a:pt x="267" y="114"/>
                  </a:cubicBezTo>
                  <a:moveTo>
                    <a:pt x="88" y="93"/>
                  </a:moveTo>
                  <a:cubicBezTo>
                    <a:pt x="88" y="93"/>
                    <a:pt x="88" y="93"/>
                    <a:pt x="88" y="93"/>
                  </a:cubicBezTo>
                  <a:cubicBezTo>
                    <a:pt x="91" y="100"/>
                    <a:pt x="95" y="106"/>
                    <a:pt x="103" y="109"/>
                  </a:cubicBezTo>
                  <a:cubicBezTo>
                    <a:pt x="102" y="105"/>
                    <a:pt x="99" y="102"/>
                    <a:pt x="97" y="97"/>
                  </a:cubicBezTo>
                  <a:cubicBezTo>
                    <a:pt x="94" y="89"/>
                    <a:pt x="94" y="77"/>
                    <a:pt x="100" y="70"/>
                  </a:cubicBezTo>
                  <a:cubicBezTo>
                    <a:pt x="104" y="64"/>
                    <a:pt x="109" y="62"/>
                    <a:pt x="115" y="60"/>
                  </a:cubicBezTo>
                  <a:cubicBezTo>
                    <a:pt x="113" y="67"/>
                    <a:pt x="112" y="75"/>
                    <a:pt x="115" y="82"/>
                  </a:cubicBezTo>
                  <a:cubicBezTo>
                    <a:pt x="119" y="79"/>
                    <a:pt x="119" y="79"/>
                    <a:pt x="122" y="76"/>
                  </a:cubicBezTo>
                  <a:cubicBezTo>
                    <a:pt x="123" y="75"/>
                    <a:pt x="124" y="74"/>
                    <a:pt x="125" y="74"/>
                  </a:cubicBezTo>
                  <a:cubicBezTo>
                    <a:pt x="130" y="86"/>
                    <a:pt x="137" y="102"/>
                    <a:pt x="133" y="116"/>
                  </a:cubicBezTo>
                  <a:cubicBezTo>
                    <a:pt x="131" y="122"/>
                    <a:pt x="131" y="122"/>
                    <a:pt x="131" y="122"/>
                  </a:cubicBezTo>
                  <a:cubicBezTo>
                    <a:pt x="130" y="112"/>
                    <a:pt x="128" y="107"/>
                    <a:pt x="122" y="104"/>
                  </a:cubicBezTo>
                  <a:cubicBezTo>
                    <a:pt x="121" y="109"/>
                    <a:pt x="124" y="114"/>
                    <a:pt x="125" y="121"/>
                  </a:cubicBezTo>
                  <a:cubicBezTo>
                    <a:pt x="128" y="133"/>
                    <a:pt x="126" y="144"/>
                    <a:pt x="119" y="151"/>
                  </a:cubicBezTo>
                  <a:cubicBezTo>
                    <a:pt x="100" y="151"/>
                    <a:pt x="100" y="151"/>
                    <a:pt x="100" y="151"/>
                  </a:cubicBezTo>
                  <a:cubicBezTo>
                    <a:pt x="86" y="136"/>
                    <a:pt x="85" y="113"/>
                    <a:pt x="88" y="93"/>
                  </a:cubicBezTo>
                  <a:moveTo>
                    <a:pt x="130" y="169"/>
                  </a:moveTo>
                  <a:cubicBezTo>
                    <a:pt x="121" y="169"/>
                    <a:pt x="121" y="169"/>
                    <a:pt x="121" y="169"/>
                  </a:cubicBezTo>
                  <a:cubicBezTo>
                    <a:pt x="116" y="204"/>
                    <a:pt x="116" y="204"/>
                    <a:pt x="116" y="204"/>
                  </a:cubicBezTo>
                  <a:cubicBezTo>
                    <a:pt x="112" y="200"/>
                    <a:pt x="107" y="197"/>
                    <a:pt x="102" y="195"/>
                  </a:cubicBezTo>
                  <a:cubicBezTo>
                    <a:pt x="100" y="181"/>
                    <a:pt x="99" y="179"/>
                    <a:pt x="98" y="169"/>
                  </a:cubicBezTo>
                  <a:cubicBezTo>
                    <a:pt x="88" y="169"/>
                    <a:pt x="88" y="169"/>
                    <a:pt x="88" y="169"/>
                  </a:cubicBezTo>
                  <a:cubicBezTo>
                    <a:pt x="88" y="158"/>
                    <a:pt x="88" y="158"/>
                    <a:pt x="88" y="158"/>
                  </a:cubicBezTo>
                  <a:cubicBezTo>
                    <a:pt x="105" y="158"/>
                    <a:pt x="114" y="158"/>
                    <a:pt x="130" y="158"/>
                  </a:cubicBezTo>
                  <a:lnTo>
                    <a:pt x="130" y="169"/>
                  </a:lnTo>
                  <a:close/>
                  <a:moveTo>
                    <a:pt x="104" y="204"/>
                  </a:moveTo>
                  <a:cubicBezTo>
                    <a:pt x="120" y="213"/>
                    <a:pt x="132" y="232"/>
                    <a:pt x="147" y="245"/>
                  </a:cubicBezTo>
                  <a:cubicBezTo>
                    <a:pt x="152" y="248"/>
                    <a:pt x="155" y="252"/>
                    <a:pt x="159" y="254"/>
                  </a:cubicBezTo>
                  <a:cubicBezTo>
                    <a:pt x="170" y="245"/>
                    <a:pt x="178" y="238"/>
                    <a:pt x="185" y="224"/>
                  </a:cubicBezTo>
                  <a:cubicBezTo>
                    <a:pt x="190" y="216"/>
                    <a:pt x="198" y="213"/>
                    <a:pt x="207" y="212"/>
                  </a:cubicBezTo>
                  <a:cubicBezTo>
                    <a:pt x="213" y="205"/>
                    <a:pt x="213" y="205"/>
                    <a:pt x="213" y="205"/>
                  </a:cubicBezTo>
                  <a:cubicBezTo>
                    <a:pt x="210" y="186"/>
                    <a:pt x="210" y="186"/>
                    <a:pt x="210" y="186"/>
                  </a:cubicBezTo>
                  <a:cubicBezTo>
                    <a:pt x="203" y="178"/>
                    <a:pt x="198" y="169"/>
                    <a:pt x="193" y="160"/>
                  </a:cubicBezTo>
                  <a:cubicBezTo>
                    <a:pt x="196" y="149"/>
                    <a:pt x="197" y="137"/>
                    <a:pt x="208" y="131"/>
                  </a:cubicBezTo>
                  <a:cubicBezTo>
                    <a:pt x="215" y="126"/>
                    <a:pt x="221" y="136"/>
                    <a:pt x="227" y="130"/>
                  </a:cubicBezTo>
                  <a:cubicBezTo>
                    <a:pt x="231" y="129"/>
                    <a:pt x="235" y="130"/>
                    <a:pt x="238" y="133"/>
                  </a:cubicBezTo>
                  <a:cubicBezTo>
                    <a:pt x="242" y="140"/>
                    <a:pt x="247" y="148"/>
                    <a:pt x="247" y="157"/>
                  </a:cubicBezTo>
                  <a:cubicBezTo>
                    <a:pt x="245" y="165"/>
                    <a:pt x="241" y="173"/>
                    <a:pt x="237" y="182"/>
                  </a:cubicBezTo>
                  <a:cubicBezTo>
                    <a:pt x="236" y="183"/>
                    <a:pt x="233" y="184"/>
                    <a:pt x="231" y="185"/>
                  </a:cubicBezTo>
                  <a:cubicBezTo>
                    <a:pt x="233" y="189"/>
                    <a:pt x="233" y="193"/>
                    <a:pt x="236" y="196"/>
                  </a:cubicBezTo>
                  <a:cubicBezTo>
                    <a:pt x="239" y="197"/>
                    <a:pt x="242" y="197"/>
                    <a:pt x="246" y="196"/>
                  </a:cubicBezTo>
                  <a:cubicBezTo>
                    <a:pt x="249" y="187"/>
                    <a:pt x="259" y="183"/>
                    <a:pt x="268" y="180"/>
                  </a:cubicBezTo>
                  <a:cubicBezTo>
                    <a:pt x="287" y="168"/>
                    <a:pt x="287" y="168"/>
                    <a:pt x="287" y="168"/>
                  </a:cubicBezTo>
                  <a:cubicBezTo>
                    <a:pt x="284" y="154"/>
                    <a:pt x="293" y="141"/>
                    <a:pt x="288" y="127"/>
                  </a:cubicBezTo>
                  <a:cubicBezTo>
                    <a:pt x="277" y="122"/>
                    <a:pt x="274" y="110"/>
                    <a:pt x="272" y="101"/>
                  </a:cubicBezTo>
                  <a:cubicBezTo>
                    <a:pt x="273" y="95"/>
                    <a:pt x="276" y="89"/>
                    <a:pt x="280" y="84"/>
                  </a:cubicBezTo>
                  <a:cubicBezTo>
                    <a:pt x="281" y="84"/>
                    <a:pt x="281" y="84"/>
                    <a:pt x="281" y="84"/>
                  </a:cubicBezTo>
                  <a:cubicBezTo>
                    <a:pt x="291" y="96"/>
                    <a:pt x="301" y="108"/>
                    <a:pt x="304" y="123"/>
                  </a:cubicBezTo>
                  <a:cubicBezTo>
                    <a:pt x="306" y="142"/>
                    <a:pt x="307" y="161"/>
                    <a:pt x="306" y="181"/>
                  </a:cubicBezTo>
                  <a:cubicBezTo>
                    <a:pt x="296" y="191"/>
                    <a:pt x="284" y="197"/>
                    <a:pt x="273" y="204"/>
                  </a:cubicBezTo>
                  <a:cubicBezTo>
                    <a:pt x="264" y="221"/>
                    <a:pt x="264" y="221"/>
                    <a:pt x="264" y="221"/>
                  </a:cubicBezTo>
                  <a:cubicBezTo>
                    <a:pt x="263" y="237"/>
                    <a:pt x="258" y="253"/>
                    <a:pt x="256" y="269"/>
                  </a:cubicBezTo>
                  <a:cubicBezTo>
                    <a:pt x="263" y="289"/>
                    <a:pt x="271" y="315"/>
                    <a:pt x="265" y="333"/>
                  </a:cubicBezTo>
                  <a:cubicBezTo>
                    <a:pt x="260" y="344"/>
                    <a:pt x="250" y="350"/>
                    <a:pt x="242" y="356"/>
                  </a:cubicBezTo>
                  <a:cubicBezTo>
                    <a:pt x="223" y="371"/>
                    <a:pt x="223" y="371"/>
                    <a:pt x="223" y="371"/>
                  </a:cubicBezTo>
                  <a:cubicBezTo>
                    <a:pt x="242" y="392"/>
                    <a:pt x="238" y="416"/>
                    <a:pt x="239" y="447"/>
                  </a:cubicBezTo>
                  <a:cubicBezTo>
                    <a:pt x="238" y="454"/>
                    <a:pt x="252" y="460"/>
                    <a:pt x="245" y="469"/>
                  </a:cubicBezTo>
                  <a:cubicBezTo>
                    <a:pt x="239" y="478"/>
                    <a:pt x="230" y="486"/>
                    <a:pt x="231" y="498"/>
                  </a:cubicBezTo>
                  <a:cubicBezTo>
                    <a:pt x="225" y="508"/>
                    <a:pt x="211" y="510"/>
                    <a:pt x="204" y="510"/>
                  </a:cubicBezTo>
                  <a:cubicBezTo>
                    <a:pt x="203" y="510"/>
                    <a:pt x="202" y="509"/>
                    <a:pt x="202" y="508"/>
                  </a:cubicBezTo>
                  <a:cubicBezTo>
                    <a:pt x="203" y="503"/>
                    <a:pt x="207" y="499"/>
                    <a:pt x="209" y="494"/>
                  </a:cubicBezTo>
                  <a:cubicBezTo>
                    <a:pt x="216" y="484"/>
                    <a:pt x="213" y="469"/>
                    <a:pt x="222" y="459"/>
                  </a:cubicBezTo>
                  <a:cubicBezTo>
                    <a:pt x="215" y="437"/>
                    <a:pt x="204" y="415"/>
                    <a:pt x="201" y="391"/>
                  </a:cubicBezTo>
                  <a:cubicBezTo>
                    <a:pt x="201" y="390"/>
                    <a:pt x="201" y="390"/>
                    <a:pt x="201" y="390"/>
                  </a:cubicBezTo>
                  <a:cubicBezTo>
                    <a:pt x="195" y="401"/>
                    <a:pt x="198" y="412"/>
                    <a:pt x="201" y="421"/>
                  </a:cubicBezTo>
                  <a:cubicBezTo>
                    <a:pt x="183" y="444"/>
                    <a:pt x="162" y="467"/>
                    <a:pt x="162" y="498"/>
                  </a:cubicBezTo>
                  <a:cubicBezTo>
                    <a:pt x="154" y="513"/>
                    <a:pt x="143" y="526"/>
                    <a:pt x="137" y="541"/>
                  </a:cubicBezTo>
                  <a:cubicBezTo>
                    <a:pt x="135" y="543"/>
                    <a:pt x="131" y="541"/>
                    <a:pt x="129" y="540"/>
                  </a:cubicBezTo>
                  <a:cubicBezTo>
                    <a:pt x="123" y="536"/>
                    <a:pt x="122" y="533"/>
                    <a:pt x="120" y="528"/>
                  </a:cubicBezTo>
                  <a:cubicBezTo>
                    <a:pt x="116" y="507"/>
                    <a:pt x="141" y="500"/>
                    <a:pt x="147" y="482"/>
                  </a:cubicBezTo>
                  <a:cubicBezTo>
                    <a:pt x="151" y="454"/>
                    <a:pt x="153" y="423"/>
                    <a:pt x="173" y="401"/>
                  </a:cubicBezTo>
                  <a:cubicBezTo>
                    <a:pt x="175" y="358"/>
                    <a:pt x="188" y="321"/>
                    <a:pt x="219" y="290"/>
                  </a:cubicBezTo>
                  <a:cubicBezTo>
                    <a:pt x="217" y="280"/>
                    <a:pt x="213" y="272"/>
                    <a:pt x="210" y="263"/>
                  </a:cubicBezTo>
                  <a:cubicBezTo>
                    <a:pt x="206" y="263"/>
                    <a:pt x="204" y="262"/>
                    <a:pt x="200" y="259"/>
                  </a:cubicBezTo>
                  <a:cubicBezTo>
                    <a:pt x="198" y="255"/>
                    <a:pt x="197" y="253"/>
                    <a:pt x="196" y="248"/>
                  </a:cubicBezTo>
                  <a:cubicBezTo>
                    <a:pt x="185" y="261"/>
                    <a:pt x="172" y="276"/>
                    <a:pt x="158" y="284"/>
                  </a:cubicBezTo>
                  <a:cubicBezTo>
                    <a:pt x="155" y="286"/>
                    <a:pt x="152" y="283"/>
                    <a:pt x="147" y="278"/>
                  </a:cubicBezTo>
                  <a:cubicBezTo>
                    <a:pt x="130" y="264"/>
                    <a:pt x="127" y="233"/>
                    <a:pt x="100" y="234"/>
                  </a:cubicBezTo>
                  <a:cubicBezTo>
                    <a:pt x="88" y="230"/>
                    <a:pt x="88" y="216"/>
                    <a:pt x="86" y="205"/>
                  </a:cubicBezTo>
                  <a:cubicBezTo>
                    <a:pt x="91" y="202"/>
                    <a:pt x="98" y="202"/>
                    <a:pt x="104" y="204"/>
                  </a:cubicBezTo>
                  <a:moveTo>
                    <a:pt x="116" y="247"/>
                  </a:moveTo>
                  <a:cubicBezTo>
                    <a:pt x="115" y="266"/>
                    <a:pt x="115" y="266"/>
                    <a:pt x="115" y="285"/>
                  </a:cubicBezTo>
                  <a:cubicBezTo>
                    <a:pt x="104" y="285"/>
                    <a:pt x="104" y="285"/>
                    <a:pt x="104" y="285"/>
                  </a:cubicBezTo>
                  <a:cubicBezTo>
                    <a:pt x="104" y="282"/>
                    <a:pt x="104" y="282"/>
                    <a:pt x="104" y="282"/>
                  </a:cubicBezTo>
                  <a:cubicBezTo>
                    <a:pt x="104" y="267"/>
                    <a:pt x="103" y="257"/>
                    <a:pt x="103" y="242"/>
                  </a:cubicBezTo>
                  <a:cubicBezTo>
                    <a:pt x="107" y="241"/>
                    <a:pt x="112" y="244"/>
                    <a:pt x="116" y="247"/>
                  </a:cubicBezTo>
                  <a:moveTo>
                    <a:pt x="59" y="308"/>
                  </a:moveTo>
                  <a:cubicBezTo>
                    <a:pt x="172" y="308"/>
                    <a:pt x="172" y="308"/>
                    <a:pt x="172" y="308"/>
                  </a:cubicBezTo>
                  <a:cubicBezTo>
                    <a:pt x="172" y="341"/>
                    <a:pt x="172" y="341"/>
                    <a:pt x="172" y="341"/>
                  </a:cubicBezTo>
                  <a:cubicBezTo>
                    <a:pt x="59" y="341"/>
                    <a:pt x="59" y="341"/>
                    <a:pt x="59" y="341"/>
                  </a:cubicBezTo>
                  <a:lnTo>
                    <a:pt x="59" y="30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6" name="Freeform 16">
              <a:extLst>
                <a:ext uri="{FF2B5EF4-FFF2-40B4-BE49-F238E27FC236}">
                  <a16:creationId xmlns:a16="http://schemas.microsoft.com/office/drawing/2014/main" id="{B002BC15-64EE-6C04-331B-0C8AD10E5039}"/>
                </a:ext>
              </a:extLst>
            </p:cNvPr>
            <p:cNvSpPr>
              <a:spLocks/>
            </p:cNvSpPr>
            <p:nvPr/>
          </p:nvSpPr>
          <p:spPr bwMode="auto">
            <a:xfrm>
              <a:off x="1406" y="2351"/>
              <a:ext cx="70" cy="95"/>
            </a:xfrm>
            <a:custGeom>
              <a:avLst/>
              <a:gdLst>
                <a:gd name="T0" fmla="*/ 20 w 51"/>
                <a:gd name="T1" fmla="*/ 57 h 69"/>
                <a:gd name="T2" fmla="*/ 43 w 51"/>
                <a:gd name="T3" fmla="*/ 36 h 69"/>
                <a:gd name="T4" fmla="*/ 46 w 51"/>
                <a:gd name="T5" fmla="*/ 13 h 69"/>
                <a:gd name="T6" fmla="*/ 29 w 51"/>
                <a:gd name="T7" fmla="*/ 1 h 69"/>
                <a:gd name="T8" fmla="*/ 6 w 51"/>
                <a:gd name="T9" fmla="*/ 8 h 69"/>
                <a:gd name="T10" fmla="*/ 1 w 51"/>
                <a:gd name="T11" fmla="*/ 26 h 69"/>
                <a:gd name="T12" fmla="*/ 13 w 51"/>
                <a:gd name="T13" fmla="*/ 26 h 69"/>
                <a:gd name="T14" fmla="*/ 18 w 51"/>
                <a:gd name="T15" fmla="*/ 14 h 69"/>
                <a:gd name="T16" fmla="*/ 27 w 51"/>
                <a:gd name="T17" fmla="*/ 12 h 69"/>
                <a:gd name="T18" fmla="*/ 33 w 51"/>
                <a:gd name="T19" fmla="*/ 17 h 69"/>
                <a:gd name="T20" fmla="*/ 31 w 51"/>
                <a:gd name="T21" fmla="*/ 30 h 69"/>
                <a:gd name="T22" fmla="*/ 3 w 51"/>
                <a:gd name="T23" fmla="*/ 69 h 69"/>
                <a:gd name="T24" fmla="*/ 51 w 51"/>
                <a:gd name="T25" fmla="*/ 66 h 69"/>
                <a:gd name="T26" fmla="*/ 51 w 51"/>
                <a:gd name="T27" fmla="*/ 55 h 69"/>
                <a:gd name="T28" fmla="*/ 20 w 51"/>
                <a:gd name="T29" fmla="*/ 5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20" y="57"/>
                  </a:moveTo>
                  <a:cubicBezTo>
                    <a:pt x="26" y="48"/>
                    <a:pt x="35" y="44"/>
                    <a:pt x="43" y="36"/>
                  </a:cubicBezTo>
                  <a:cubicBezTo>
                    <a:pt x="48" y="30"/>
                    <a:pt x="49" y="20"/>
                    <a:pt x="46" y="13"/>
                  </a:cubicBezTo>
                  <a:cubicBezTo>
                    <a:pt x="43" y="6"/>
                    <a:pt x="35" y="2"/>
                    <a:pt x="29" y="1"/>
                  </a:cubicBezTo>
                  <a:cubicBezTo>
                    <a:pt x="20" y="0"/>
                    <a:pt x="12" y="2"/>
                    <a:pt x="6" y="8"/>
                  </a:cubicBezTo>
                  <a:cubicBezTo>
                    <a:pt x="2" y="13"/>
                    <a:pt x="0" y="20"/>
                    <a:pt x="1" y="26"/>
                  </a:cubicBezTo>
                  <a:cubicBezTo>
                    <a:pt x="13" y="26"/>
                    <a:pt x="13" y="26"/>
                    <a:pt x="13" y="26"/>
                  </a:cubicBezTo>
                  <a:cubicBezTo>
                    <a:pt x="13" y="21"/>
                    <a:pt x="14" y="17"/>
                    <a:pt x="18" y="14"/>
                  </a:cubicBezTo>
                  <a:cubicBezTo>
                    <a:pt x="20" y="12"/>
                    <a:pt x="23" y="11"/>
                    <a:pt x="27" y="12"/>
                  </a:cubicBezTo>
                  <a:cubicBezTo>
                    <a:pt x="30" y="13"/>
                    <a:pt x="32" y="14"/>
                    <a:pt x="33" y="17"/>
                  </a:cubicBezTo>
                  <a:cubicBezTo>
                    <a:pt x="35" y="22"/>
                    <a:pt x="34" y="27"/>
                    <a:pt x="31" y="30"/>
                  </a:cubicBezTo>
                  <a:cubicBezTo>
                    <a:pt x="20" y="42"/>
                    <a:pt x="2" y="51"/>
                    <a:pt x="3" y="69"/>
                  </a:cubicBezTo>
                  <a:cubicBezTo>
                    <a:pt x="51" y="66"/>
                    <a:pt x="51" y="66"/>
                    <a:pt x="51" y="66"/>
                  </a:cubicBezTo>
                  <a:cubicBezTo>
                    <a:pt x="51" y="63"/>
                    <a:pt x="51" y="59"/>
                    <a:pt x="51" y="55"/>
                  </a:cubicBezTo>
                  <a:lnTo>
                    <a:pt x="20" y="5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7" name="Freeform 17">
              <a:extLst>
                <a:ext uri="{FF2B5EF4-FFF2-40B4-BE49-F238E27FC236}">
                  <a16:creationId xmlns:a16="http://schemas.microsoft.com/office/drawing/2014/main" id="{4E512C3A-9373-802C-221E-C17A10FD0C42}"/>
                </a:ext>
              </a:extLst>
            </p:cNvPr>
            <p:cNvSpPr>
              <a:spLocks/>
            </p:cNvSpPr>
            <p:nvPr/>
          </p:nvSpPr>
          <p:spPr bwMode="auto">
            <a:xfrm>
              <a:off x="1211" y="2335"/>
              <a:ext cx="48" cy="90"/>
            </a:xfrm>
            <a:custGeom>
              <a:avLst/>
              <a:gdLst>
                <a:gd name="T0" fmla="*/ 21 w 35"/>
                <a:gd name="T1" fmla="*/ 4 h 66"/>
                <a:gd name="T2" fmla="*/ 2 w 35"/>
                <a:gd name="T3" fmla="*/ 5 h 66"/>
                <a:gd name="T4" fmla="*/ 0 w 35"/>
                <a:gd name="T5" fmla="*/ 14 h 66"/>
                <a:gd name="T6" fmla="*/ 16 w 35"/>
                <a:gd name="T7" fmla="*/ 19 h 66"/>
                <a:gd name="T8" fmla="*/ 16 w 35"/>
                <a:gd name="T9" fmla="*/ 20 h 66"/>
                <a:gd name="T10" fmla="*/ 2 w 35"/>
                <a:gd name="T11" fmla="*/ 62 h 66"/>
                <a:gd name="T12" fmla="*/ 15 w 35"/>
                <a:gd name="T13" fmla="*/ 66 h 66"/>
                <a:gd name="T14" fmla="*/ 35 w 35"/>
                <a:gd name="T15" fmla="*/ 4 h 66"/>
                <a:gd name="T16" fmla="*/ 35 w 35"/>
                <a:gd name="T17" fmla="*/ 4 h 66"/>
                <a:gd name="T18" fmla="*/ 25 w 35"/>
                <a:gd name="T19" fmla="*/ 0 h 66"/>
                <a:gd name="T20" fmla="*/ 21 w 35"/>
                <a:gd name="T2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66">
                  <a:moveTo>
                    <a:pt x="21" y="4"/>
                  </a:moveTo>
                  <a:cubicBezTo>
                    <a:pt x="15" y="8"/>
                    <a:pt x="9" y="7"/>
                    <a:pt x="2" y="5"/>
                  </a:cubicBezTo>
                  <a:cubicBezTo>
                    <a:pt x="0" y="14"/>
                    <a:pt x="0" y="14"/>
                    <a:pt x="0" y="14"/>
                  </a:cubicBezTo>
                  <a:cubicBezTo>
                    <a:pt x="5" y="15"/>
                    <a:pt x="11" y="17"/>
                    <a:pt x="16" y="19"/>
                  </a:cubicBezTo>
                  <a:cubicBezTo>
                    <a:pt x="16" y="20"/>
                    <a:pt x="16" y="20"/>
                    <a:pt x="16" y="20"/>
                  </a:cubicBezTo>
                  <a:cubicBezTo>
                    <a:pt x="2" y="62"/>
                    <a:pt x="2" y="62"/>
                    <a:pt x="2" y="62"/>
                  </a:cubicBezTo>
                  <a:cubicBezTo>
                    <a:pt x="15" y="66"/>
                    <a:pt x="15" y="66"/>
                    <a:pt x="15" y="66"/>
                  </a:cubicBezTo>
                  <a:cubicBezTo>
                    <a:pt x="35" y="4"/>
                    <a:pt x="35" y="4"/>
                    <a:pt x="35" y="4"/>
                  </a:cubicBezTo>
                  <a:cubicBezTo>
                    <a:pt x="35" y="4"/>
                    <a:pt x="35" y="4"/>
                    <a:pt x="35" y="4"/>
                  </a:cubicBezTo>
                  <a:cubicBezTo>
                    <a:pt x="25" y="0"/>
                    <a:pt x="25" y="0"/>
                    <a:pt x="25" y="0"/>
                  </a:cubicBezTo>
                  <a:cubicBezTo>
                    <a:pt x="24" y="2"/>
                    <a:pt x="23" y="2"/>
                    <a:pt x="21" y="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8" name="Freeform 18">
              <a:extLst>
                <a:ext uri="{FF2B5EF4-FFF2-40B4-BE49-F238E27FC236}">
                  <a16:creationId xmlns:a16="http://schemas.microsoft.com/office/drawing/2014/main" id="{5B01BC76-FE60-6E3A-19D5-1BC1FB13F629}"/>
                </a:ext>
              </a:extLst>
            </p:cNvPr>
            <p:cNvSpPr>
              <a:spLocks noEditPoints="1"/>
            </p:cNvSpPr>
            <p:nvPr/>
          </p:nvSpPr>
          <p:spPr bwMode="auto">
            <a:xfrm>
              <a:off x="1514" y="2329"/>
              <a:ext cx="83" cy="96"/>
            </a:xfrm>
            <a:custGeom>
              <a:avLst/>
              <a:gdLst>
                <a:gd name="T0" fmla="*/ 47 w 60"/>
                <a:gd name="T1" fmla="*/ 29 h 70"/>
                <a:gd name="T2" fmla="*/ 43 w 60"/>
                <a:gd name="T3" fmla="*/ 28 h 70"/>
                <a:gd name="T4" fmla="*/ 49 w 60"/>
                <a:gd name="T5" fmla="*/ 14 h 70"/>
                <a:gd name="T6" fmla="*/ 38 w 60"/>
                <a:gd name="T7" fmla="*/ 1 h 70"/>
                <a:gd name="T8" fmla="*/ 21 w 60"/>
                <a:gd name="T9" fmla="*/ 2 h 70"/>
                <a:gd name="T10" fmla="*/ 7 w 60"/>
                <a:gd name="T11" fmla="*/ 9 h 70"/>
                <a:gd name="T12" fmla="*/ 3 w 60"/>
                <a:gd name="T13" fmla="*/ 26 h 70"/>
                <a:gd name="T14" fmla="*/ 15 w 60"/>
                <a:gd name="T15" fmla="*/ 35 h 70"/>
                <a:gd name="T16" fmla="*/ 12 w 60"/>
                <a:gd name="T17" fmla="*/ 38 h 70"/>
                <a:gd name="T18" fmla="*/ 7 w 60"/>
                <a:gd name="T19" fmla="*/ 55 h 70"/>
                <a:gd name="T20" fmla="*/ 21 w 60"/>
                <a:gd name="T21" fmla="*/ 69 h 70"/>
                <a:gd name="T22" fmla="*/ 38 w 60"/>
                <a:gd name="T23" fmla="*/ 69 h 70"/>
                <a:gd name="T24" fmla="*/ 53 w 60"/>
                <a:gd name="T25" fmla="*/ 61 h 70"/>
                <a:gd name="T26" fmla="*/ 59 w 60"/>
                <a:gd name="T27" fmla="*/ 42 h 70"/>
                <a:gd name="T28" fmla="*/ 47 w 60"/>
                <a:gd name="T29" fmla="*/ 29 h 70"/>
                <a:gd name="T30" fmla="*/ 16 w 60"/>
                <a:gd name="T31" fmla="*/ 24 h 70"/>
                <a:gd name="T32" fmla="*/ 17 w 60"/>
                <a:gd name="T33" fmla="*/ 14 h 70"/>
                <a:gd name="T34" fmla="*/ 24 w 60"/>
                <a:gd name="T35" fmla="*/ 11 h 70"/>
                <a:gd name="T36" fmla="*/ 31 w 60"/>
                <a:gd name="T37" fmla="*/ 11 h 70"/>
                <a:gd name="T38" fmla="*/ 37 w 60"/>
                <a:gd name="T39" fmla="*/ 19 h 70"/>
                <a:gd name="T40" fmla="*/ 34 w 60"/>
                <a:gd name="T41" fmla="*/ 25 h 70"/>
                <a:gd name="T42" fmla="*/ 28 w 60"/>
                <a:gd name="T43" fmla="*/ 28 h 70"/>
                <a:gd name="T44" fmla="*/ 21 w 60"/>
                <a:gd name="T45" fmla="*/ 28 h 70"/>
                <a:gd name="T46" fmla="*/ 16 w 60"/>
                <a:gd name="T47" fmla="*/ 24 h 70"/>
                <a:gd name="T48" fmla="*/ 43 w 60"/>
                <a:gd name="T49" fmla="*/ 54 h 70"/>
                <a:gd name="T50" fmla="*/ 35 w 60"/>
                <a:gd name="T51" fmla="*/ 58 h 70"/>
                <a:gd name="T52" fmla="*/ 27 w 60"/>
                <a:gd name="T53" fmla="*/ 58 h 70"/>
                <a:gd name="T54" fmla="*/ 20 w 60"/>
                <a:gd name="T55" fmla="*/ 52 h 70"/>
                <a:gd name="T56" fmla="*/ 24 w 60"/>
                <a:gd name="T57" fmla="*/ 40 h 70"/>
                <a:gd name="T58" fmla="*/ 30 w 60"/>
                <a:gd name="T59" fmla="*/ 38 h 70"/>
                <a:gd name="T60" fmla="*/ 37 w 60"/>
                <a:gd name="T61" fmla="*/ 37 h 70"/>
                <a:gd name="T62" fmla="*/ 45 w 60"/>
                <a:gd name="T63" fmla="*/ 45 h 70"/>
                <a:gd name="T64" fmla="*/ 43 w 60"/>
                <a:gd name="T65"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70">
                  <a:moveTo>
                    <a:pt x="47" y="29"/>
                  </a:moveTo>
                  <a:cubicBezTo>
                    <a:pt x="43" y="28"/>
                    <a:pt x="43" y="28"/>
                    <a:pt x="43" y="28"/>
                  </a:cubicBezTo>
                  <a:cubicBezTo>
                    <a:pt x="47" y="25"/>
                    <a:pt x="51" y="20"/>
                    <a:pt x="49" y="14"/>
                  </a:cubicBezTo>
                  <a:cubicBezTo>
                    <a:pt x="48" y="8"/>
                    <a:pt x="44" y="4"/>
                    <a:pt x="38" y="1"/>
                  </a:cubicBezTo>
                  <a:cubicBezTo>
                    <a:pt x="33" y="0"/>
                    <a:pt x="27" y="0"/>
                    <a:pt x="21" y="2"/>
                  </a:cubicBezTo>
                  <a:cubicBezTo>
                    <a:pt x="16" y="3"/>
                    <a:pt x="10" y="5"/>
                    <a:pt x="7" y="9"/>
                  </a:cubicBezTo>
                  <a:cubicBezTo>
                    <a:pt x="3" y="14"/>
                    <a:pt x="0" y="19"/>
                    <a:pt x="3" y="26"/>
                  </a:cubicBezTo>
                  <a:cubicBezTo>
                    <a:pt x="4" y="31"/>
                    <a:pt x="10" y="34"/>
                    <a:pt x="15" y="35"/>
                  </a:cubicBezTo>
                  <a:cubicBezTo>
                    <a:pt x="12" y="38"/>
                    <a:pt x="12" y="38"/>
                    <a:pt x="12" y="38"/>
                  </a:cubicBezTo>
                  <a:cubicBezTo>
                    <a:pt x="7" y="43"/>
                    <a:pt x="6" y="48"/>
                    <a:pt x="7" y="55"/>
                  </a:cubicBezTo>
                  <a:cubicBezTo>
                    <a:pt x="9" y="61"/>
                    <a:pt x="14" y="67"/>
                    <a:pt x="21" y="69"/>
                  </a:cubicBezTo>
                  <a:cubicBezTo>
                    <a:pt x="26" y="70"/>
                    <a:pt x="32" y="70"/>
                    <a:pt x="38" y="69"/>
                  </a:cubicBezTo>
                  <a:cubicBezTo>
                    <a:pt x="44" y="67"/>
                    <a:pt x="49" y="64"/>
                    <a:pt x="53" y="61"/>
                  </a:cubicBezTo>
                  <a:cubicBezTo>
                    <a:pt x="58" y="56"/>
                    <a:pt x="60" y="49"/>
                    <a:pt x="59" y="42"/>
                  </a:cubicBezTo>
                  <a:cubicBezTo>
                    <a:pt x="57" y="36"/>
                    <a:pt x="54" y="31"/>
                    <a:pt x="47" y="29"/>
                  </a:cubicBezTo>
                  <a:moveTo>
                    <a:pt x="16" y="24"/>
                  </a:moveTo>
                  <a:cubicBezTo>
                    <a:pt x="15" y="22"/>
                    <a:pt x="15" y="17"/>
                    <a:pt x="17" y="14"/>
                  </a:cubicBezTo>
                  <a:cubicBezTo>
                    <a:pt x="19" y="13"/>
                    <a:pt x="21" y="12"/>
                    <a:pt x="24" y="11"/>
                  </a:cubicBezTo>
                  <a:cubicBezTo>
                    <a:pt x="26" y="10"/>
                    <a:pt x="29" y="10"/>
                    <a:pt x="31" y="11"/>
                  </a:cubicBezTo>
                  <a:cubicBezTo>
                    <a:pt x="35" y="12"/>
                    <a:pt x="37" y="16"/>
                    <a:pt x="37" y="19"/>
                  </a:cubicBezTo>
                  <a:cubicBezTo>
                    <a:pt x="37" y="22"/>
                    <a:pt x="36" y="23"/>
                    <a:pt x="34" y="25"/>
                  </a:cubicBezTo>
                  <a:cubicBezTo>
                    <a:pt x="32" y="26"/>
                    <a:pt x="30" y="27"/>
                    <a:pt x="28" y="28"/>
                  </a:cubicBezTo>
                  <a:cubicBezTo>
                    <a:pt x="26" y="29"/>
                    <a:pt x="23" y="29"/>
                    <a:pt x="21" y="28"/>
                  </a:cubicBezTo>
                  <a:cubicBezTo>
                    <a:pt x="19" y="28"/>
                    <a:pt x="17" y="26"/>
                    <a:pt x="16" y="24"/>
                  </a:cubicBezTo>
                  <a:moveTo>
                    <a:pt x="43" y="54"/>
                  </a:moveTo>
                  <a:cubicBezTo>
                    <a:pt x="41" y="56"/>
                    <a:pt x="39" y="57"/>
                    <a:pt x="35" y="58"/>
                  </a:cubicBezTo>
                  <a:cubicBezTo>
                    <a:pt x="32" y="59"/>
                    <a:pt x="29" y="59"/>
                    <a:pt x="27" y="58"/>
                  </a:cubicBezTo>
                  <a:cubicBezTo>
                    <a:pt x="23" y="57"/>
                    <a:pt x="21" y="54"/>
                    <a:pt x="20" y="52"/>
                  </a:cubicBezTo>
                  <a:cubicBezTo>
                    <a:pt x="19" y="47"/>
                    <a:pt x="20" y="43"/>
                    <a:pt x="24" y="40"/>
                  </a:cubicBezTo>
                  <a:cubicBezTo>
                    <a:pt x="26" y="39"/>
                    <a:pt x="28" y="38"/>
                    <a:pt x="30" y="38"/>
                  </a:cubicBezTo>
                  <a:cubicBezTo>
                    <a:pt x="33" y="37"/>
                    <a:pt x="35" y="37"/>
                    <a:pt x="37" y="37"/>
                  </a:cubicBezTo>
                  <a:cubicBezTo>
                    <a:pt x="41" y="38"/>
                    <a:pt x="45" y="41"/>
                    <a:pt x="45" y="45"/>
                  </a:cubicBezTo>
                  <a:cubicBezTo>
                    <a:pt x="46" y="48"/>
                    <a:pt x="45" y="52"/>
                    <a:pt x="43" y="5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9" name="Freeform 19">
              <a:extLst>
                <a:ext uri="{FF2B5EF4-FFF2-40B4-BE49-F238E27FC236}">
                  <a16:creationId xmlns:a16="http://schemas.microsoft.com/office/drawing/2014/main" id="{690779D8-4509-FB28-AE5C-71B9D0A2E2DB}"/>
                </a:ext>
              </a:extLst>
            </p:cNvPr>
            <p:cNvSpPr>
              <a:spLocks noEditPoints="1"/>
            </p:cNvSpPr>
            <p:nvPr/>
          </p:nvSpPr>
          <p:spPr bwMode="auto">
            <a:xfrm>
              <a:off x="1292" y="2350"/>
              <a:ext cx="74" cy="96"/>
            </a:xfrm>
            <a:custGeom>
              <a:avLst/>
              <a:gdLst>
                <a:gd name="T0" fmla="*/ 46 w 54"/>
                <a:gd name="T1" fmla="*/ 34 h 70"/>
                <a:gd name="T2" fmla="*/ 43 w 54"/>
                <a:gd name="T3" fmla="*/ 32 h 70"/>
                <a:gd name="T4" fmla="*/ 53 w 54"/>
                <a:gd name="T5" fmla="*/ 21 h 70"/>
                <a:gd name="T6" fmla="*/ 46 w 54"/>
                <a:gd name="T7" fmla="*/ 5 h 70"/>
                <a:gd name="T8" fmla="*/ 30 w 54"/>
                <a:gd name="T9" fmla="*/ 1 h 70"/>
                <a:gd name="T10" fmla="*/ 14 w 54"/>
                <a:gd name="T11" fmla="*/ 3 h 70"/>
                <a:gd name="T12" fmla="*/ 5 w 54"/>
                <a:gd name="T13" fmla="*/ 18 h 70"/>
                <a:gd name="T14" fmla="*/ 14 w 54"/>
                <a:gd name="T15" fmla="*/ 31 h 70"/>
                <a:gd name="T16" fmla="*/ 10 w 54"/>
                <a:gd name="T17" fmla="*/ 32 h 70"/>
                <a:gd name="T18" fmla="*/ 1 w 54"/>
                <a:gd name="T19" fmla="*/ 47 h 70"/>
                <a:gd name="T20" fmla="*/ 10 w 54"/>
                <a:gd name="T21" fmla="*/ 64 h 70"/>
                <a:gd name="T22" fmla="*/ 26 w 54"/>
                <a:gd name="T23" fmla="*/ 69 h 70"/>
                <a:gd name="T24" fmla="*/ 43 w 54"/>
                <a:gd name="T25" fmla="*/ 66 h 70"/>
                <a:gd name="T26" fmla="*/ 54 w 54"/>
                <a:gd name="T27" fmla="*/ 50 h 70"/>
                <a:gd name="T28" fmla="*/ 46 w 54"/>
                <a:gd name="T29" fmla="*/ 34 h 70"/>
                <a:gd name="T30" fmla="*/ 23 w 54"/>
                <a:gd name="T31" fmla="*/ 12 h 70"/>
                <a:gd name="T32" fmla="*/ 30 w 54"/>
                <a:gd name="T33" fmla="*/ 10 h 70"/>
                <a:gd name="T34" fmla="*/ 37 w 54"/>
                <a:gd name="T35" fmla="*/ 12 h 70"/>
                <a:gd name="T36" fmla="*/ 40 w 54"/>
                <a:gd name="T37" fmla="*/ 22 h 70"/>
                <a:gd name="T38" fmla="*/ 35 w 54"/>
                <a:gd name="T39" fmla="*/ 27 h 70"/>
                <a:gd name="T40" fmla="*/ 29 w 54"/>
                <a:gd name="T41" fmla="*/ 28 h 70"/>
                <a:gd name="T42" fmla="*/ 22 w 54"/>
                <a:gd name="T43" fmla="*/ 26 h 70"/>
                <a:gd name="T44" fmla="*/ 18 w 54"/>
                <a:gd name="T45" fmla="*/ 21 h 70"/>
                <a:gd name="T46" fmla="*/ 23 w 54"/>
                <a:gd name="T47" fmla="*/ 12 h 70"/>
                <a:gd name="T48" fmla="*/ 35 w 54"/>
                <a:gd name="T49" fmla="*/ 57 h 70"/>
                <a:gd name="T50" fmla="*/ 27 w 54"/>
                <a:gd name="T51" fmla="*/ 59 h 70"/>
                <a:gd name="T52" fmla="*/ 18 w 54"/>
                <a:gd name="T53" fmla="*/ 56 h 70"/>
                <a:gd name="T54" fmla="*/ 14 w 54"/>
                <a:gd name="T55" fmla="*/ 48 h 70"/>
                <a:gd name="T56" fmla="*/ 21 w 54"/>
                <a:gd name="T57" fmla="*/ 38 h 70"/>
                <a:gd name="T58" fmla="*/ 28 w 54"/>
                <a:gd name="T59" fmla="*/ 38 h 70"/>
                <a:gd name="T60" fmla="*/ 35 w 54"/>
                <a:gd name="T61" fmla="*/ 39 h 70"/>
                <a:gd name="T62" fmla="*/ 40 w 54"/>
                <a:gd name="T63" fmla="*/ 50 h 70"/>
                <a:gd name="T64" fmla="*/ 35 w 54"/>
                <a:gd name="T65"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70">
                  <a:moveTo>
                    <a:pt x="46" y="34"/>
                  </a:moveTo>
                  <a:cubicBezTo>
                    <a:pt x="43" y="32"/>
                    <a:pt x="43" y="32"/>
                    <a:pt x="43" y="32"/>
                  </a:cubicBezTo>
                  <a:cubicBezTo>
                    <a:pt x="48" y="31"/>
                    <a:pt x="53" y="26"/>
                    <a:pt x="53" y="21"/>
                  </a:cubicBezTo>
                  <a:cubicBezTo>
                    <a:pt x="54" y="14"/>
                    <a:pt x="51" y="9"/>
                    <a:pt x="46" y="5"/>
                  </a:cubicBezTo>
                  <a:cubicBezTo>
                    <a:pt x="42" y="2"/>
                    <a:pt x="36" y="1"/>
                    <a:pt x="30" y="1"/>
                  </a:cubicBezTo>
                  <a:cubicBezTo>
                    <a:pt x="24" y="0"/>
                    <a:pt x="19" y="1"/>
                    <a:pt x="14" y="3"/>
                  </a:cubicBezTo>
                  <a:cubicBezTo>
                    <a:pt x="9" y="7"/>
                    <a:pt x="5" y="11"/>
                    <a:pt x="5" y="18"/>
                  </a:cubicBezTo>
                  <a:cubicBezTo>
                    <a:pt x="5" y="23"/>
                    <a:pt x="9" y="28"/>
                    <a:pt x="14" y="31"/>
                  </a:cubicBezTo>
                  <a:cubicBezTo>
                    <a:pt x="10" y="32"/>
                    <a:pt x="10" y="32"/>
                    <a:pt x="10" y="32"/>
                  </a:cubicBezTo>
                  <a:cubicBezTo>
                    <a:pt x="4" y="35"/>
                    <a:pt x="1" y="41"/>
                    <a:pt x="1" y="47"/>
                  </a:cubicBezTo>
                  <a:cubicBezTo>
                    <a:pt x="0" y="54"/>
                    <a:pt x="4" y="61"/>
                    <a:pt x="10" y="64"/>
                  </a:cubicBezTo>
                  <a:cubicBezTo>
                    <a:pt x="14" y="67"/>
                    <a:pt x="20" y="69"/>
                    <a:pt x="26" y="69"/>
                  </a:cubicBezTo>
                  <a:cubicBezTo>
                    <a:pt x="32" y="70"/>
                    <a:pt x="38" y="69"/>
                    <a:pt x="43" y="66"/>
                  </a:cubicBezTo>
                  <a:cubicBezTo>
                    <a:pt x="49" y="63"/>
                    <a:pt x="53" y="57"/>
                    <a:pt x="54" y="50"/>
                  </a:cubicBezTo>
                  <a:cubicBezTo>
                    <a:pt x="54" y="44"/>
                    <a:pt x="52" y="38"/>
                    <a:pt x="46" y="34"/>
                  </a:cubicBezTo>
                  <a:moveTo>
                    <a:pt x="23" y="12"/>
                  </a:moveTo>
                  <a:cubicBezTo>
                    <a:pt x="25" y="10"/>
                    <a:pt x="27" y="10"/>
                    <a:pt x="30" y="10"/>
                  </a:cubicBezTo>
                  <a:cubicBezTo>
                    <a:pt x="32" y="10"/>
                    <a:pt x="35" y="11"/>
                    <a:pt x="37" y="12"/>
                  </a:cubicBezTo>
                  <a:cubicBezTo>
                    <a:pt x="40" y="15"/>
                    <a:pt x="41" y="19"/>
                    <a:pt x="40" y="22"/>
                  </a:cubicBezTo>
                  <a:cubicBezTo>
                    <a:pt x="39" y="24"/>
                    <a:pt x="37" y="26"/>
                    <a:pt x="35" y="27"/>
                  </a:cubicBezTo>
                  <a:cubicBezTo>
                    <a:pt x="33" y="27"/>
                    <a:pt x="31" y="28"/>
                    <a:pt x="29" y="28"/>
                  </a:cubicBezTo>
                  <a:cubicBezTo>
                    <a:pt x="26" y="28"/>
                    <a:pt x="24" y="27"/>
                    <a:pt x="22" y="26"/>
                  </a:cubicBezTo>
                  <a:cubicBezTo>
                    <a:pt x="20" y="25"/>
                    <a:pt x="19" y="23"/>
                    <a:pt x="18" y="21"/>
                  </a:cubicBezTo>
                  <a:cubicBezTo>
                    <a:pt x="18" y="18"/>
                    <a:pt x="19" y="13"/>
                    <a:pt x="23" y="12"/>
                  </a:cubicBezTo>
                  <a:moveTo>
                    <a:pt x="35" y="57"/>
                  </a:moveTo>
                  <a:cubicBezTo>
                    <a:pt x="33" y="58"/>
                    <a:pt x="30" y="59"/>
                    <a:pt x="27" y="59"/>
                  </a:cubicBezTo>
                  <a:cubicBezTo>
                    <a:pt x="24" y="59"/>
                    <a:pt x="20" y="58"/>
                    <a:pt x="18" y="56"/>
                  </a:cubicBezTo>
                  <a:cubicBezTo>
                    <a:pt x="16" y="54"/>
                    <a:pt x="14" y="51"/>
                    <a:pt x="14" y="48"/>
                  </a:cubicBezTo>
                  <a:cubicBezTo>
                    <a:pt x="15" y="44"/>
                    <a:pt x="17" y="40"/>
                    <a:pt x="21" y="38"/>
                  </a:cubicBezTo>
                  <a:cubicBezTo>
                    <a:pt x="23" y="38"/>
                    <a:pt x="25" y="37"/>
                    <a:pt x="28" y="38"/>
                  </a:cubicBezTo>
                  <a:cubicBezTo>
                    <a:pt x="31" y="38"/>
                    <a:pt x="33" y="38"/>
                    <a:pt x="35" y="39"/>
                  </a:cubicBezTo>
                  <a:cubicBezTo>
                    <a:pt x="39" y="41"/>
                    <a:pt x="41" y="45"/>
                    <a:pt x="40" y="50"/>
                  </a:cubicBezTo>
                  <a:cubicBezTo>
                    <a:pt x="40" y="52"/>
                    <a:pt x="38" y="55"/>
                    <a:pt x="35" y="57"/>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0" name="Freeform 20">
              <a:extLst>
                <a:ext uri="{FF2B5EF4-FFF2-40B4-BE49-F238E27FC236}">
                  <a16:creationId xmlns:a16="http://schemas.microsoft.com/office/drawing/2014/main" id="{227C4618-B272-8886-9C13-7FA0DF7BFF13}"/>
                </a:ext>
              </a:extLst>
            </p:cNvPr>
            <p:cNvSpPr>
              <a:spLocks/>
            </p:cNvSpPr>
            <p:nvPr/>
          </p:nvSpPr>
          <p:spPr bwMode="auto">
            <a:xfrm>
              <a:off x="1675" y="1540"/>
              <a:ext cx="89" cy="54"/>
            </a:xfrm>
            <a:custGeom>
              <a:avLst/>
              <a:gdLst>
                <a:gd name="T0" fmla="*/ 7 w 89"/>
                <a:gd name="T1" fmla="*/ 54 h 54"/>
                <a:gd name="T2" fmla="*/ 89 w 89"/>
                <a:gd name="T3" fmla="*/ 18 h 54"/>
                <a:gd name="T4" fmla="*/ 82 w 89"/>
                <a:gd name="T5" fmla="*/ 0 h 54"/>
                <a:gd name="T6" fmla="*/ 0 w 89"/>
                <a:gd name="T7" fmla="*/ 36 h 54"/>
                <a:gd name="T8" fmla="*/ 7 w 89"/>
                <a:gd name="T9" fmla="*/ 54 h 54"/>
              </a:gdLst>
              <a:ahLst/>
              <a:cxnLst>
                <a:cxn ang="0">
                  <a:pos x="T0" y="T1"/>
                </a:cxn>
                <a:cxn ang="0">
                  <a:pos x="T2" y="T3"/>
                </a:cxn>
                <a:cxn ang="0">
                  <a:pos x="T4" y="T5"/>
                </a:cxn>
                <a:cxn ang="0">
                  <a:pos x="T6" y="T7"/>
                </a:cxn>
                <a:cxn ang="0">
                  <a:pos x="T8" y="T9"/>
                </a:cxn>
              </a:cxnLst>
              <a:rect l="0" t="0" r="r" b="b"/>
              <a:pathLst>
                <a:path w="89" h="54">
                  <a:moveTo>
                    <a:pt x="7" y="54"/>
                  </a:moveTo>
                  <a:lnTo>
                    <a:pt x="89" y="18"/>
                  </a:lnTo>
                  <a:lnTo>
                    <a:pt x="82" y="0"/>
                  </a:lnTo>
                  <a:lnTo>
                    <a:pt x="0" y="36"/>
                  </a:lnTo>
                  <a:lnTo>
                    <a:pt x="7" y="5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1" name="Freeform 21">
              <a:extLst>
                <a:ext uri="{FF2B5EF4-FFF2-40B4-BE49-F238E27FC236}">
                  <a16:creationId xmlns:a16="http://schemas.microsoft.com/office/drawing/2014/main" id="{6CB0546A-6B92-C7E3-B11E-93E6EAC91F98}"/>
                </a:ext>
              </a:extLst>
            </p:cNvPr>
            <p:cNvSpPr>
              <a:spLocks/>
            </p:cNvSpPr>
            <p:nvPr/>
          </p:nvSpPr>
          <p:spPr bwMode="auto">
            <a:xfrm>
              <a:off x="1433" y="1323"/>
              <a:ext cx="77" cy="94"/>
            </a:xfrm>
            <a:custGeom>
              <a:avLst/>
              <a:gdLst>
                <a:gd name="T0" fmla="*/ 27 w 56"/>
                <a:gd name="T1" fmla="*/ 68 h 68"/>
                <a:gd name="T2" fmla="*/ 56 w 56"/>
                <a:gd name="T3" fmla="*/ 6 h 68"/>
                <a:gd name="T4" fmla="*/ 42 w 56"/>
                <a:gd name="T5" fmla="*/ 4 h 68"/>
                <a:gd name="T6" fmla="*/ 23 w 56"/>
                <a:gd name="T7" fmla="*/ 51 h 68"/>
                <a:gd name="T8" fmla="*/ 14 w 56"/>
                <a:gd name="T9" fmla="*/ 1 h 68"/>
                <a:gd name="T10" fmla="*/ 0 w 56"/>
                <a:gd name="T11" fmla="*/ 0 h 68"/>
                <a:gd name="T12" fmla="*/ 15 w 56"/>
                <a:gd name="T13" fmla="*/ 67 h 68"/>
                <a:gd name="T14" fmla="*/ 27 w 56"/>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8">
                  <a:moveTo>
                    <a:pt x="27" y="68"/>
                  </a:moveTo>
                  <a:cubicBezTo>
                    <a:pt x="56" y="6"/>
                    <a:pt x="56" y="6"/>
                    <a:pt x="56" y="6"/>
                  </a:cubicBezTo>
                  <a:cubicBezTo>
                    <a:pt x="42" y="4"/>
                    <a:pt x="42" y="4"/>
                    <a:pt x="42" y="4"/>
                  </a:cubicBezTo>
                  <a:cubicBezTo>
                    <a:pt x="36" y="20"/>
                    <a:pt x="29" y="38"/>
                    <a:pt x="23" y="51"/>
                  </a:cubicBezTo>
                  <a:cubicBezTo>
                    <a:pt x="20" y="37"/>
                    <a:pt x="17" y="18"/>
                    <a:pt x="14" y="1"/>
                  </a:cubicBezTo>
                  <a:cubicBezTo>
                    <a:pt x="0" y="0"/>
                    <a:pt x="0" y="0"/>
                    <a:pt x="0" y="0"/>
                  </a:cubicBezTo>
                  <a:cubicBezTo>
                    <a:pt x="15" y="67"/>
                    <a:pt x="15" y="67"/>
                    <a:pt x="15" y="67"/>
                  </a:cubicBezTo>
                  <a:lnTo>
                    <a:pt x="27" y="6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2" name="Freeform 22">
              <a:extLst>
                <a:ext uri="{FF2B5EF4-FFF2-40B4-BE49-F238E27FC236}">
                  <a16:creationId xmlns:a16="http://schemas.microsoft.com/office/drawing/2014/main" id="{37A2523B-5370-D6DF-FA68-B7AB6C6EC9B9}"/>
                </a:ext>
              </a:extLst>
            </p:cNvPr>
            <p:cNvSpPr>
              <a:spLocks/>
            </p:cNvSpPr>
            <p:nvPr/>
          </p:nvSpPr>
          <p:spPr bwMode="auto">
            <a:xfrm>
              <a:off x="1044" y="1447"/>
              <a:ext cx="110" cy="101"/>
            </a:xfrm>
            <a:custGeom>
              <a:avLst/>
              <a:gdLst>
                <a:gd name="T0" fmla="*/ 110 w 110"/>
                <a:gd name="T1" fmla="*/ 44 h 101"/>
                <a:gd name="T2" fmla="*/ 98 w 110"/>
                <a:gd name="T3" fmla="*/ 35 h 101"/>
                <a:gd name="T4" fmla="*/ 75 w 110"/>
                <a:gd name="T5" fmla="*/ 77 h 101"/>
                <a:gd name="T6" fmla="*/ 53 w 110"/>
                <a:gd name="T7" fmla="*/ 64 h 101"/>
                <a:gd name="T8" fmla="*/ 72 w 110"/>
                <a:gd name="T9" fmla="*/ 29 h 101"/>
                <a:gd name="T10" fmla="*/ 58 w 110"/>
                <a:gd name="T11" fmla="*/ 22 h 101"/>
                <a:gd name="T12" fmla="*/ 39 w 110"/>
                <a:gd name="T13" fmla="*/ 57 h 101"/>
                <a:gd name="T14" fmla="*/ 22 w 110"/>
                <a:gd name="T15" fmla="*/ 48 h 101"/>
                <a:gd name="T16" fmla="*/ 44 w 110"/>
                <a:gd name="T17" fmla="*/ 7 h 101"/>
                <a:gd name="T18" fmla="*/ 32 w 110"/>
                <a:gd name="T19" fmla="*/ 0 h 101"/>
                <a:gd name="T20" fmla="*/ 0 w 110"/>
                <a:gd name="T21" fmla="*/ 57 h 101"/>
                <a:gd name="T22" fmla="*/ 79 w 110"/>
                <a:gd name="T23" fmla="*/ 101 h 101"/>
                <a:gd name="T24" fmla="*/ 110 w 110"/>
                <a:gd name="T25"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01">
                  <a:moveTo>
                    <a:pt x="110" y="44"/>
                  </a:moveTo>
                  <a:lnTo>
                    <a:pt x="98" y="35"/>
                  </a:lnTo>
                  <a:lnTo>
                    <a:pt x="75" y="77"/>
                  </a:lnTo>
                  <a:lnTo>
                    <a:pt x="53" y="64"/>
                  </a:lnTo>
                  <a:lnTo>
                    <a:pt x="72" y="29"/>
                  </a:lnTo>
                  <a:lnTo>
                    <a:pt x="58" y="22"/>
                  </a:lnTo>
                  <a:lnTo>
                    <a:pt x="39" y="57"/>
                  </a:lnTo>
                  <a:lnTo>
                    <a:pt x="22" y="48"/>
                  </a:lnTo>
                  <a:lnTo>
                    <a:pt x="44" y="7"/>
                  </a:lnTo>
                  <a:lnTo>
                    <a:pt x="32" y="0"/>
                  </a:lnTo>
                  <a:lnTo>
                    <a:pt x="0" y="57"/>
                  </a:lnTo>
                  <a:lnTo>
                    <a:pt x="79" y="101"/>
                  </a:lnTo>
                  <a:lnTo>
                    <a:pt x="110" y="4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3" name="Freeform 23">
              <a:extLst>
                <a:ext uri="{FF2B5EF4-FFF2-40B4-BE49-F238E27FC236}">
                  <a16:creationId xmlns:a16="http://schemas.microsoft.com/office/drawing/2014/main" id="{1F5BC820-DA85-50BA-356C-DE35B15E4EE9}"/>
                </a:ext>
              </a:extLst>
            </p:cNvPr>
            <p:cNvSpPr>
              <a:spLocks noEditPoints="1"/>
            </p:cNvSpPr>
            <p:nvPr/>
          </p:nvSpPr>
          <p:spPr bwMode="auto">
            <a:xfrm>
              <a:off x="967" y="1837"/>
              <a:ext cx="92" cy="73"/>
            </a:xfrm>
            <a:custGeom>
              <a:avLst/>
              <a:gdLst>
                <a:gd name="T0" fmla="*/ 64 w 67"/>
                <a:gd name="T1" fmla="*/ 10 h 53"/>
                <a:gd name="T2" fmla="*/ 45 w 67"/>
                <a:gd name="T3" fmla="*/ 0 h 53"/>
                <a:gd name="T4" fmla="*/ 31 w 67"/>
                <a:gd name="T5" fmla="*/ 12 h 53"/>
                <a:gd name="T6" fmla="*/ 20 w 67"/>
                <a:gd name="T7" fmla="*/ 2 h 53"/>
                <a:gd name="T8" fmla="*/ 4 w 67"/>
                <a:gd name="T9" fmla="*/ 9 h 53"/>
                <a:gd name="T10" fmla="*/ 1 w 67"/>
                <a:gd name="T11" fmla="*/ 53 h 53"/>
                <a:gd name="T12" fmla="*/ 66 w 67"/>
                <a:gd name="T13" fmla="*/ 53 h 53"/>
                <a:gd name="T14" fmla="*/ 66 w 67"/>
                <a:gd name="T15" fmla="*/ 48 h 53"/>
                <a:gd name="T16" fmla="*/ 64 w 67"/>
                <a:gd name="T17" fmla="*/ 10 h 53"/>
                <a:gd name="T18" fmla="*/ 27 w 67"/>
                <a:gd name="T19" fmla="*/ 39 h 53"/>
                <a:gd name="T20" fmla="*/ 11 w 67"/>
                <a:gd name="T21" fmla="*/ 39 h 53"/>
                <a:gd name="T22" fmla="*/ 18 w 67"/>
                <a:gd name="T23" fmla="*/ 15 h 53"/>
                <a:gd name="T24" fmla="*/ 26 w 67"/>
                <a:gd name="T25" fmla="*/ 19 h 53"/>
                <a:gd name="T26" fmla="*/ 27 w 67"/>
                <a:gd name="T27" fmla="*/ 39 h 53"/>
                <a:gd name="T28" fmla="*/ 55 w 67"/>
                <a:gd name="T29" fmla="*/ 39 h 53"/>
                <a:gd name="T30" fmla="*/ 37 w 67"/>
                <a:gd name="T31" fmla="*/ 39 h 53"/>
                <a:gd name="T32" fmla="*/ 37 w 67"/>
                <a:gd name="T33" fmla="*/ 39 h 53"/>
                <a:gd name="T34" fmla="*/ 44 w 67"/>
                <a:gd name="T35" fmla="*/ 14 h 53"/>
                <a:gd name="T36" fmla="*/ 53 w 67"/>
                <a:gd name="T37" fmla="*/ 16 h 53"/>
                <a:gd name="T38" fmla="*/ 55 w 67"/>
                <a:gd name="T39"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53">
                  <a:moveTo>
                    <a:pt x="64" y="10"/>
                  </a:moveTo>
                  <a:cubicBezTo>
                    <a:pt x="61" y="3"/>
                    <a:pt x="53" y="0"/>
                    <a:pt x="45" y="0"/>
                  </a:cubicBezTo>
                  <a:cubicBezTo>
                    <a:pt x="39" y="1"/>
                    <a:pt x="34" y="5"/>
                    <a:pt x="31" y="12"/>
                  </a:cubicBezTo>
                  <a:cubicBezTo>
                    <a:pt x="30" y="8"/>
                    <a:pt x="26" y="3"/>
                    <a:pt x="20" y="2"/>
                  </a:cubicBezTo>
                  <a:cubicBezTo>
                    <a:pt x="13" y="2"/>
                    <a:pt x="7" y="3"/>
                    <a:pt x="4" y="9"/>
                  </a:cubicBezTo>
                  <a:cubicBezTo>
                    <a:pt x="0" y="14"/>
                    <a:pt x="2" y="39"/>
                    <a:pt x="1" y="53"/>
                  </a:cubicBezTo>
                  <a:cubicBezTo>
                    <a:pt x="66" y="53"/>
                    <a:pt x="66" y="53"/>
                    <a:pt x="66" y="53"/>
                  </a:cubicBezTo>
                  <a:cubicBezTo>
                    <a:pt x="66" y="48"/>
                    <a:pt x="66" y="48"/>
                    <a:pt x="66" y="48"/>
                  </a:cubicBezTo>
                  <a:cubicBezTo>
                    <a:pt x="66" y="22"/>
                    <a:pt x="67" y="19"/>
                    <a:pt x="64" y="10"/>
                  </a:cubicBezTo>
                  <a:moveTo>
                    <a:pt x="27" y="39"/>
                  </a:moveTo>
                  <a:cubicBezTo>
                    <a:pt x="11" y="39"/>
                    <a:pt x="11" y="39"/>
                    <a:pt x="11" y="39"/>
                  </a:cubicBezTo>
                  <a:cubicBezTo>
                    <a:pt x="11" y="24"/>
                    <a:pt x="9" y="16"/>
                    <a:pt x="18" y="15"/>
                  </a:cubicBezTo>
                  <a:cubicBezTo>
                    <a:pt x="24" y="15"/>
                    <a:pt x="25" y="16"/>
                    <a:pt x="26" y="19"/>
                  </a:cubicBezTo>
                  <a:cubicBezTo>
                    <a:pt x="27" y="23"/>
                    <a:pt x="27" y="26"/>
                    <a:pt x="27" y="39"/>
                  </a:cubicBezTo>
                  <a:moveTo>
                    <a:pt x="55" y="39"/>
                  </a:moveTo>
                  <a:cubicBezTo>
                    <a:pt x="37" y="39"/>
                    <a:pt x="37" y="39"/>
                    <a:pt x="37" y="39"/>
                  </a:cubicBezTo>
                  <a:cubicBezTo>
                    <a:pt x="37" y="39"/>
                    <a:pt x="37" y="39"/>
                    <a:pt x="37" y="39"/>
                  </a:cubicBezTo>
                  <a:cubicBezTo>
                    <a:pt x="37" y="25"/>
                    <a:pt x="35" y="16"/>
                    <a:pt x="44" y="14"/>
                  </a:cubicBezTo>
                  <a:cubicBezTo>
                    <a:pt x="47" y="14"/>
                    <a:pt x="50" y="14"/>
                    <a:pt x="53" y="16"/>
                  </a:cubicBezTo>
                  <a:cubicBezTo>
                    <a:pt x="56" y="20"/>
                    <a:pt x="55" y="26"/>
                    <a:pt x="55" y="39"/>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4" name="Freeform 24">
              <a:extLst>
                <a:ext uri="{FF2B5EF4-FFF2-40B4-BE49-F238E27FC236}">
                  <a16:creationId xmlns:a16="http://schemas.microsoft.com/office/drawing/2014/main" id="{64FFB6D3-3E1C-76A4-5820-5AD7A647D228}"/>
                </a:ext>
              </a:extLst>
            </p:cNvPr>
            <p:cNvSpPr>
              <a:spLocks/>
            </p:cNvSpPr>
            <p:nvPr/>
          </p:nvSpPr>
          <p:spPr bwMode="auto">
            <a:xfrm>
              <a:off x="1700" y="1605"/>
              <a:ext cx="97" cy="73"/>
            </a:xfrm>
            <a:custGeom>
              <a:avLst/>
              <a:gdLst>
                <a:gd name="T0" fmla="*/ 0 w 97"/>
                <a:gd name="T1" fmla="*/ 48 h 73"/>
                <a:gd name="T2" fmla="*/ 5 w 97"/>
                <a:gd name="T3" fmla="*/ 66 h 73"/>
                <a:gd name="T4" fmla="*/ 76 w 97"/>
                <a:gd name="T5" fmla="*/ 48 h 73"/>
                <a:gd name="T6" fmla="*/ 83 w 97"/>
                <a:gd name="T7" fmla="*/ 73 h 73"/>
                <a:gd name="T8" fmla="*/ 97 w 97"/>
                <a:gd name="T9" fmla="*/ 70 h 73"/>
                <a:gd name="T10" fmla="*/ 79 w 97"/>
                <a:gd name="T11" fmla="*/ 0 h 73"/>
                <a:gd name="T12" fmla="*/ 65 w 97"/>
                <a:gd name="T13" fmla="*/ 3 h 73"/>
                <a:gd name="T14" fmla="*/ 72 w 97"/>
                <a:gd name="T15" fmla="*/ 29 h 73"/>
                <a:gd name="T16" fmla="*/ 0 w 97"/>
                <a:gd name="T17"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3">
                  <a:moveTo>
                    <a:pt x="0" y="48"/>
                  </a:moveTo>
                  <a:lnTo>
                    <a:pt x="5" y="66"/>
                  </a:lnTo>
                  <a:lnTo>
                    <a:pt x="76" y="48"/>
                  </a:lnTo>
                  <a:lnTo>
                    <a:pt x="83" y="73"/>
                  </a:lnTo>
                  <a:lnTo>
                    <a:pt x="97" y="70"/>
                  </a:lnTo>
                  <a:lnTo>
                    <a:pt x="79" y="0"/>
                  </a:lnTo>
                  <a:lnTo>
                    <a:pt x="65" y="3"/>
                  </a:lnTo>
                  <a:lnTo>
                    <a:pt x="72" y="29"/>
                  </a:lnTo>
                  <a:lnTo>
                    <a:pt x="0" y="4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5" name="Freeform 25">
              <a:extLst>
                <a:ext uri="{FF2B5EF4-FFF2-40B4-BE49-F238E27FC236}">
                  <a16:creationId xmlns:a16="http://schemas.microsoft.com/office/drawing/2014/main" id="{E4C21E02-A640-E5D6-75D6-3F992F5EF940}"/>
                </a:ext>
              </a:extLst>
            </p:cNvPr>
            <p:cNvSpPr>
              <a:spLocks/>
            </p:cNvSpPr>
            <p:nvPr/>
          </p:nvSpPr>
          <p:spPr bwMode="auto">
            <a:xfrm>
              <a:off x="1261" y="1333"/>
              <a:ext cx="51" cy="89"/>
            </a:xfrm>
            <a:custGeom>
              <a:avLst/>
              <a:gdLst>
                <a:gd name="T0" fmla="*/ 16 w 37"/>
                <a:gd name="T1" fmla="*/ 61 h 65"/>
                <a:gd name="T2" fmla="*/ 37 w 37"/>
                <a:gd name="T3" fmla="*/ 64 h 65"/>
                <a:gd name="T4" fmla="*/ 35 w 37"/>
                <a:gd name="T5" fmla="*/ 54 h 65"/>
                <a:gd name="T6" fmla="*/ 29 w 37"/>
                <a:gd name="T7" fmla="*/ 54 h 65"/>
                <a:gd name="T8" fmla="*/ 21 w 37"/>
                <a:gd name="T9" fmla="*/ 47 h 65"/>
                <a:gd name="T10" fmla="*/ 14 w 37"/>
                <a:gd name="T11" fmla="*/ 0 h 65"/>
                <a:gd name="T12" fmla="*/ 0 w 37"/>
                <a:gd name="T13" fmla="*/ 2 h 65"/>
                <a:gd name="T14" fmla="*/ 8 w 37"/>
                <a:gd name="T15" fmla="*/ 49 h 65"/>
                <a:gd name="T16" fmla="*/ 16 w 37"/>
                <a:gd name="T1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5">
                  <a:moveTo>
                    <a:pt x="16" y="61"/>
                  </a:moveTo>
                  <a:cubicBezTo>
                    <a:pt x="22" y="64"/>
                    <a:pt x="29" y="65"/>
                    <a:pt x="37" y="64"/>
                  </a:cubicBezTo>
                  <a:cubicBezTo>
                    <a:pt x="35" y="54"/>
                    <a:pt x="35" y="54"/>
                    <a:pt x="35" y="54"/>
                  </a:cubicBezTo>
                  <a:cubicBezTo>
                    <a:pt x="33" y="54"/>
                    <a:pt x="31" y="54"/>
                    <a:pt x="29" y="54"/>
                  </a:cubicBezTo>
                  <a:cubicBezTo>
                    <a:pt x="25" y="53"/>
                    <a:pt x="22" y="51"/>
                    <a:pt x="21" y="47"/>
                  </a:cubicBezTo>
                  <a:cubicBezTo>
                    <a:pt x="14" y="0"/>
                    <a:pt x="14" y="0"/>
                    <a:pt x="14" y="0"/>
                  </a:cubicBezTo>
                  <a:cubicBezTo>
                    <a:pt x="0" y="2"/>
                    <a:pt x="0" y="2"/>
                    <a:pt x="0" y="2"/>
                  </a:cubicBezTo>
                  <a:cubicBezTo>
                    <a:pt x="8" y="49"/>
                    <a:pt x="8" y="49"/>
                    <a:pt x="8" y="49"/>
                  </a:cubicBezTo>
                  <a:cubicBezTo>
                    <a:pt x="9" y="54"/>
                    <a:pt x="11" y="58"/>
                    <a:pt x="16" y="6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6" name="Freeform 26">
              <a:extLst>
                <a:ext uri="{FF2B5EF4-FFF2-40B4-BE49-F238E27FC236}">
                  <a16:creationId xmlns:a16="http://schemas.microsoft.com/office/drawing/2014/main" id="{9F970755-ECAB-6574-52DA-BA796B4B58A4}"/>
                </a:ext>
              </a:extLst>
            </p:cNvPr>
            <p:cNvSpPr>
              <a:spLocks/>
            </p:cNvSpPr>
            <p:nvPr/>
          </p:nvSpPr>
          <p:spPr bwMode="auto">
            <a:xfrm>
              <a:off x="1309" y="1324"/>
              <a:ext cx="35" cy="97"/>
            </a:xfrm>
            <a:custGeom>
              <a:avLst/>
              <a:gdLst>
                <a:gd name="T0" fmla="*/ 21 w 25"/>
                <a:gd name="T1" fmla="*/ 60 h 70"/>
                <a:gd name="T2" fmla="*/ 25 w 25"/>
                <a:gd name="T3" fmla="*/ 47 h 70"/>
                <a:gd name="T4" fmla="*/ 17 w 25"/>
                <a:gd name="T5" fmla="*/ 0 h 70"/>
                <a:gd name="T6" fmla="*/ 4 w 25"/>
                <a:gd name="T7" fmla="*/ 2 h 70"/>
                <a:gd name="T8" fmla="*/ 11 w 25"/>
                <a:gd name="T9" fmla="*/ 49 h 70"/>
                <a:gd name="T10" fmla="*/ 6 w 25"/>
                <a:gd name="T11" fmla="*/ 58 h 70"/>
                <a:gd name="T12" fmla="*/ 0 w 25"/>
                <a:gd name="T13" fmla="*/ 60 h 70"/>
                <a:gd name="T14" fmla="*/ 2 w 25"/>
                <a:gd name="T15" fmla="*/ 70 h 70"/>
                <a:gd name="T16" fmla="*/ 21 w 25"/>
                <a:gd name="T1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70">
                  <a:moveTo>
                    <a:pt x="21" y="60"/>
                  </a:moveTo>
                  <a:cubicBezTo>
                    <a:pt x="25" y="56"/>
                    <a:pt x="25" y="52"/>
                    <a:pt x="25" y="47"/>
                  </a:cubicBezTo>
                  <a:cubicBezTo>
                    <a:pt x="17" y="0"/>
                    <a:pt x="17" y="0"/>
                    <a:pt x="17" y="0"/>
                  </a:cubicBezTo>
                  <a:cubicBezTo>
                    <a:pt x="4" y="2"/>
                    <a:pt x="4" y="2"/>
                    <a:pt x="4" y="2"/>
                  </a:cubicBezTo>
                  <a:cubicBezTo>
                    <a:pt x="11" y="49"/>
                    <a:pt x="11" y="49"/>
                    <a:pt x="11" y="49"/>
                  </a:cubicBezTo>
                  <a:cubicBezTo>
                    <a:pt x="12" y="52"/>
                    <a:pt x="9" y="56"/>
                    <a:pt x="6" y="58"/>
                  </a:cubicBezTo>
                  <a:cubicBezTo>
                    <a:pt x="4" y="59"/>
                    <a:pt x="2" y="60"/>
                    <a:pt x="0" y="60"/>
                  </a:cubicBezTo>
                  <a:cubicBezTo>
                    <a:pt x="2" y="70"/>
                    <a:pt x="2" y="70"/>
                    <a:pt x="2" y="70"/>
                  </a:cubicBezTo>
                  <a:cubicBezTo>
                    <a:pt x="9" y="69"/>
                    <a:pt x="16" y="66"/>
                    <a:pt x="21" y="60"/>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7" name="Freeform 27">
              <a:extLst>
                <a:ext uri="{FF2B5EF4-FFF2-40B4-BE49-F238E27FC236}">
                  <a16:creationId xmlns:a16="http://schemas.microsoft.com/office/drawing/2014/main" id="{2890B172-F51E-65EF-C809-BDA819EBAC05}"/>
                </a:ext>
              </a:extLst>
            </p:cNvPr>
            <p:cNvSpPr>
              <a:spLocks noEditPoints="1"/>
            </p:cNvSpPr>
            <p:nvPr/>
          </p:nvSpPr>
          <p:spPr bwMode="auto">
            <a:xfrm>
              <a:off x="1713" y="1716"/>
              <a:ext cx="96" cy="83"/>
            </a:xfrm>
            <a:custGeom>
              <a:avLst/>
              <a:gdLst>
                <a:gd name="T0" fmla="*/ 3 w 96"/>
                <a:gd name="T1" fmla="*/ 19 h 83"/>
                <a:gd name="T2" fmla="*/ 24 w 96"/>
                <a:gd name="T3" fmla="*/ 22 h 83"/>
                <a:gd name="T4" fmla="*/ 28 w 96"/>
                <a:gd name="T5" fmla="*/ 55 h 83"/>
                <a:gd name="T6" fmla="*/ 10 w 96"/>
                <a:gd name="T7" fmla="*/ 63 h 83"/>
                <a:gd name="T8" fmla="*/ 11 w 96"/>
                <a:gd name="T9" fmla="*/ 83 h 83"/>
                <a:gd name="T10" fmla="*/ 96 w 96"/>
                <a:gd name="T11" fmla="*/ 39 h 83"/>
                <a:gd name="T12" fmla="*/ 94 w 96"/>
                <a:gd name="T13" fmla="*/ 19 h 83"/>
                <a:gd name="T14" fmla="*/ 0 w 96"/>
                <a:gd name="T15" fmla="*/ 0 h 83"/>
                <a:gd name="T16" fmla="*/ 3 w 96"/>
                <a:gd name="T17" fmla="*/ 19 h 83"/>
                <a:gd name="T18" fmla="*/ 77 w 96"/>
                <a:gd name="T19" fmla="*/ 32 h 83"/>
                <a:gd name="T20" fmla="*/ 77 w 96"/>
                <a:gd name="T21" fmla="*/ 32 h 83"/>
                <a:gd name="T22" fmla="*/ 77 w 96"/>
                <a:gd name="T23" fmla="*/ 32 h 83"/>
                <a:gd name="T24" fmla="*/ 77 w 96"/>
                <a:gd name="T25" fmla="*/ 32 h 83"/>
                <a:gd name="T26" fmla="*/ 77 w 96"/>
                <a:gd name="T27" fmla="*/ 32 h 83"/>
                <a:gd name="T28" fmla="*/ 77 w 96"/>
                <a:gd name="T29" fmla="*/ 32 h 83"/>
                <a:gd name="T30" fmla="*/ 41 w 96"/>
                <a:gd name="T31" fmla="*/ 48 h 83"/>
                <a:gd name="T32" fmla="*/ 39 w 96"/>
                <a:gd name="T33" fmla="*/ 25 h 83"/>
                <a:gd name="T34" fmla="*/ 77 w 96"/>
                <a:gd name="T35"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83">
                  <a:moveTo>
                    <a:pt x="3" y="19"/>
                  </a:moveTo>
                  <a:lnTo>
                    <a:pt x="24" y="22"/>
                  </a:lnTo>
                  <a:lnTo>
                    <a:pt x="28" y="55"/>
                  </a:lnTo>
                  <a:lnTo>
                    <a:pt x="10" y="63"/>
                  </a:lnTo>
                  <a:lnTo>
                    <a:pt x="11" y="83"/>
                  </a:lnTo>
                  <a:lnTo>
                    <a:pt x="96" y="39"/>
                  </a:lnTo>
                  <a:lnTo>
                    <a:pt x="94" y="19"/>
                  </a:lnTo>
                  <a:lnTo>
                    <a:pt x="0" y="0"/>
                  </a:lnTo>
                  <a:lnTo>
                    <a:pt x="3" y="19"/>
                  </a:lnTo>
                  <a:close/>
                  <a:moveTo>
                    <a:pt x="77" y="32"/>
                  </a:moveTo>
                  <a:lnTo>
                    <a:pt x="77" y="32"/>
                  </a:lnTo>
                  <a:lnTo>
                    <a:pt x="77" y="32"/>
                  </a:lnTo>
                  <a:lnTo>
                    <a:pt x="77" y="32"/>
                  </a:lnTo>
                  <a:lnTo>
                    <a:pt x="77" y="32"/>
                  </a:lnTo>
                  <a:lnTo>
                    <a:pt x="77" y="32"/>
                  </a:lnTo>
                  <a:lnTo>
                    <a:pt x="41" y="48"/>
                  </a:lnTo>
                  <a:lnTo>
                    <a:pt x="39" y="25"/>
                  </a:lnTo>
                  <a:lnTo>
                    <a:pt x="77" y="32"/>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8" name="Freeform 28">
              <a:extLst>
                <a:ext uri="{FF2B5EF4-FFF2-40B4-BE49-F238E27FC236}">
                  <a16:creationId xmlns:a16="http://schemas.microsoft.com/office/drawing/2014/main" id="{0E7DD501-F595-F996-D6B7-417FBDAFC8E4}"/>
                </a:ext>
              </a:extLst>
            </p:cNvPr>
            <p:cNvSpPr>
              <a:spLocks/>
            </p:cNvSpPr>
            <p:nvPr/>
          </p:nvSpPr>
          <p:spPr bwMode="auto">
            <a:xfrm>
              <a:off x="1723" y="1834"/>
              <a:ext cx="99" cy="77"/>
            </a:xfrm>
            <a:custGeom>
              <a:avLst/>
              <a:gdLst>
                <a:gd name="T0" fmla="*/ 43 w 72"/>
                <a:gd name="T1" fmla="*/ 3 h 56"/>
                <a:gd name="T2" fmla="*/ 34 w 72"/>
                <a:gd name="T3" fmla="*/ 13 h 56"/>
                <a:gd name="T4" fmla="*/ 24 w 72"/>
                <a:gd name="T5" fmla="*/ 41 h 56"/>
                <a:gd name="T6" fmla="*/ 16 w 72"/>
                <a:gd name="T7" fmla="*/ 40 h 56"/>
                <a:gd name="T8" fmla="*/ 14 w 72"/>
                <a:gd name="T9" fmla="*/ 19 h 56"/>
                <a:gd name="T10" fmla="*/ 24 w 72"/>
                <a:gd name="T11" fmla="*/ 13 h 56"/>
                <a:gd name="T12" fmla="*/ 23 w 72"/>
                <a:gd name="T13" fmla="*/ 0 h 56"/>
                <a:gd name="T14" fmla="*/ 7 w 72"/>
                <a:gd name="T15" fmla="*/ 9 h 56"/>
                <a:gd name="T16" fmla="*/ 6 w 72"/>
                <a:gd name="T17" fmla="*/ 46 h 56"/>
                <a:gd name="T18" fmla="*/ 26 w 72"/>
                <a:gd name="T19" fmla="*/ 55 h 56"/>
                <a:gd name="T20" fmla="*/ 47 w 72"/>
                <a:gd name="T21" fmla="*/ 17 h 56"/>
                <a:gd name="T22" fmla="*/ 54 w 72"/>
                <a:gd name="T23" fmla="*/ 15 h 56"/>
                <a:gd name="T24" fmla="*/ 60 w 72"/>
                <a:gd name="T25" fmla="*/ 27 h 56"/>
                <a:gd name="T26" fmla="*/ 55 w 72"/>
                <a:gd name="T27" fmla="*/ 39 h 56"/>
                <a:gd name="T28" fmla="*/ 54 w 72"/>
                <a:gd name="T29" fmla="*/ 40 h 56"/>
                <a:gd name="T30" fmla="*/ 52 w 72"/>
                <a:gd name="T31" fmla="*/ 40 h 56"/>
                <a:gd name="T32" fmla="*/ 51 w 72"/>
                <a:gd name="T33" fmla="*/ 40 h 56"/>
                <a:gd name="T34" fmla="*/ 50 w 72"/>
                <a:gd name="T35" fmla="*/ 40 h 56"/>
                <a:gd name="T36" fmla="*/ 51 w 72"/>
                <a:gd name="T37" fmla="*/ 53 h 56"/>
                <a:gd name="T38" fmla="*/ 68 w 72"/>
                <a:gd name="T39" fmla="*/ 41 h 56"/>
                <a:gd name="T40" fmla="*/ 63 w 72"/>
                <a:gd name="T41" fmla="*/ 7 h 56"/>
                <a:gd name="T42" fmla="*/ 43 w 72"/>
                <a:gd name="T43"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56">
                  <a:moveTo>
                    <a:pt x="43" y="3"/>
                  </a:moveTo>
                  <a:cubicBezTo>
                    <a:pt x="39" y="5"/>
                    <a:pt x="35" y="9"/>
                    <a:pt x="34" y="13"/>
                  </a:cubicBezTo>
                  <a:cubicBezTo>
                    <a:pt x="30" y="22"/>
                    <a:pt x="32" y="35"/>
                    <a:pt x="24" y="41"/>
                  </a:cubicBezTo>
                  <a:cubicBezTo>
                    <a:pt x="22" y="42"/>
                    <a:pt x="18" y="42"/>
                    <a:pt x="16" y="40"/>
                  </a:cubicBezTo>
                  <a:cubicBezTo>
                    <a:pt x="11" y="36"/>
                    <a:pt x="11" y="26"/>
                    <a:pt x="14" y="19"/>
                  </a:cubicBezTo>
                  <a:cubicBezTo>
                    <a:pt x="15" y="15"/>
                    <a:pt x="19" y="13"/>
                    <a:pt x="24" y="13"/>
                  </a:cubicBezTo>
                  <a:cubicBezTo>
                    <a:pt x="23" y="0"/>
                    <a:pt x="23" y="0"/>
                    <a:pt x="23" y="0"/>
                  </a:cubicBezTo>
                  <a:cubicBezTo>
                    <a:pt x="16" y="0"/>
                    <a:pt x="11" y="4"/>
                    <a:pt x="7" y="9"/>
                  </a:cubicBezTo>
                  <a:cubicBezTo>
                    <a:pt x="0" y="19"/>
                    <a:pt x="0" y="36"/>
                    <a:pt x="6" y="46"/>
                  </a:cubicBezTo>
                  <a:cubicBezTo>
                    <a:pt x="10" y="53"/>
                    <a:pt x="18" y="56"/>
                    <a:pt x="26" y="55"/>
                  </a:cubicBezTo>
                  <a:cubicBezTo>
                    <a:pt x="45" y="51"/>
                    <a:pt x="40" y="28"/>
                    <a:pt x="47" y="17"/>
                  </a:cubicBezTo>
                  <a:cubicBezTo>
                    <a:pt x="49" y="15"/>
                    <a:pt x="52" y="15"/>
                    <a:pt x="54" y="15"/>
                  </a:cubicBezTo>
                  <a:cubicBezTo>
                    <a:pt x="59" y="17"/>
                    <a:pt x="60" y="22"/>
                    <a:pt x="60" y="27"/>
                  </a:cubicBezTo>
                  <a:cubicBezTo>
                    <a:pt x="60" y="31"/>
                    <a:pt x="59" y="37"/>
                    <a:pt x="55" y="39"/>
                  </a:cubicBezTo>
                  <a:cubicBezTo>
                    <a:pt x="54" y="40"/>
                    <a:pt x="54" y="40"/>
                    <a:pt x="54" y="40"/>
                  </a:cubicBezTo>
                  <a:cubicBezTo>
                    <a:pt x="52" y="40"/>
                    <a:pt x="52" y="40"/>
                    <a:pt x="52" y="40"/>
                  </a:cubicBezTo>
                  <a:cubicBezTo>
                    <a:pt x="51" y="40"/>
                    <a:pt x="51" y="40"/>
                    <a:pt x="51" y="40"/>
                  </a:cubicBezTo>
                  <a:cubicBezTo>
                    <a:pt x="50" y="40"/>
                    <a:pt x="50" y="40"/>
                    <a:pt x="50" y="40"/>
                  </a:cubicBezTo>
                  <a:cubicBezTo>
                    <a:pt x="51" y="53"/>
                    <a:pt x="51" y="53"/>
                    <a:pt x="51" y="53"/>
                  </a:cubicBezTo>
                  <a:cubicBezTo>
                    <a:pt x="59" y="52"/>
                    <a:pt x="66" y="48"/>
                    <a:pt x="68" y="41"/>
                  </a:cubicBezTo>
                  <a:cubicBezTo>
                    <a:pt x="72" y="31"/>
                    <a:pt x="72" y="15"/>
                    <a:pt x="63" y="7"/>
                  </a:cubicBezTo>
                  <a:cubicBezTo>
                    <a:pt x="58" y="1"/>
                    <a:pt x="49" y="0"/>
                    <a:pt x="43" y="3"/>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9" name="Freeform 29">
              <a:extLst>
                <a:ext uri="{FF2B5EF4-FFF2-40B4-BE49-F238E27FC236}">
                  <a16:creationId xmlns:a16="http://schemas.microsoft.com/office/drawing/2014/main" id="{9DF230E6-30D1-35C3-8E9E-A5D96068BC26}"/>
                </a:ext>
              </a:extLst>
            </p:cNvPr>
            <p:cNvSpPr>
              <a:spLocks/>
            </p:cNvSpPr>
            <p:nvPr/>
          </p:nvSpPr>
          <p:spPr bwMode="auto">
            <a:xfrm>
              <a:off x="974" y="1752"/>
              <a:ext cx="96" cy="34"/>
            </a:xfrm>
            <a:custGeom>
              <a:avLst/>
              <a:gdLst>
                <a:gd name="T0" fmla="*/ 49 w 70"/>
                <a:gd name="T1" fmla="*/ 11 h 25"/>
                <a:gd name="T2" fmla="*/ 2 w 70"/>
                <a:gd name="T3" fmla="*/ 4 h 25"/>
                <a:gd name="T4" fmla="*/ 0 w 70"/>
                <a:gd name="T5" fmla="*/ 17 h 25"/>
                <a:gd name="T6" fmla="*/ 47 w 70"/>
                <a:gd name="T7" fmla="*/ 24 h 25"/>
                <a:gd name="T8" fmla="*/ 60 w 70"/>
                <a:gd name="T9" fmla="*/ 20 h 25"/>
                <a:gd name="T10" fmla="*/ 70 w 70"/>
                <a:gd name="T11" fmla="*/ 2 h 25"/>
                <a:gd name="T12" fmla="*/ 60 w 70"/>
                <a:gd name="T13" fmla="*/ 0 h 25"/>
                <a:gd name="T14" fmla="*/ 58 w 70"/>
                <a:gd name="T15" fmla="*/ 6 h 25"/>
                <a:gd name="T16" fmla="*/ 49 w 70"/>
                <a:gd name="T17"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5">
                  <a:moveTo>
                    <a:pt x="49" y="11"/>
                  </a:moveTo>
                  <a:cubicBezTo>
                    <a:pt x="2" y="4"/>
                    <a:pt x="2" y="4"/>
                    <a:pt x="2" y="4"/>
                  </a:cubicBezTo>
                  <a:cubicBezTo>
                    <a:pt x="0" y="17"/>
                    <a:pt x="0" y="17"/>
                    <a:pt x="0" y="17"/>
                  </a:cubicBezTo>
                  <a:cubicBezTo>
                    <a:pt x="47" y="24"/>
                    <a:pt x="47" y="24"/>
                    <a:pt x="47" y="24"/>
                  </a:cubicBezTo>
                  <a:cubicBezTo>
                    <a:pt x="52" y="25"/>
                    <a:pt x="56" y="24"/>
                    <a:pt x="60" y="20"/>
                  </a:cubicBezTo>
                  <a:cubicBezTo>
                    <a:pt x="66" y="16"/>
                    <a:pt x="69" y="9"/>
                    <a:pt x="70" y="2"/>
                  </a:cubicBezTo>
                  <a:cubicBezTo>
                    <a:pt x="60" y="0"/>
                    <a:pt x="60" y="0"/>
                    <a:pt x="60" y="0"/>
                  </a:cubicBezTo>
                  <a:cubicBezTo>
                    <a:pt x="60" y="2"/>
                    <a:pt x="59" y="4"/>
                    <a:pt x="58" y="6"/>
                  </a:cubicBezTo>
                  <a:cubicBezTo>
                    <a:pt x="56" y="9"/>
                    <a:pt x="53" y="12"/>
                    <a:pt x="49" y="1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0" name="Freeform 30">
              <a:extLst>
                <a:ext uri="{FF2B5EF4-FFF2-40B4-BE49-F238E27FC236}">
                  <a16:creationId xmlns:a16="http://schemas.microsoft.com/office/drawing/2014/main" id="{C8251514-BAAD-212D-CF88-75888075F26F}"/>
                </a:ext>
              </a:extLst>
            </p:cNvPr>
            <p:cNvSpPr>
              <a:spLocks/>
            </p:cNvSpPr>
            <p:nvPr/>
          </p:nvSpPr>
          <p:spPr bwMode="auto">
            <a:xfrm>
              <a:off x="983" y="1704"/>
              <a:ext cx="89" cy="51"/>
            </a:xfrm>
            <a:custGeom>
              <a:avLst/>
              <a:gdLst>
                <a:gd name="T0" fmla="*/ 49 w 65"/>
                <a:gd name="T1" fmla="*/ 8 h 37"/>
                <a:gd name="T2" fmla="*/ 2 w 65"/>
                <a:gd name="T3" fmla="*/ 0 h 37"/>
                <a:gd name="T4" fmla="*/ 0 w 65"/>
                <a:gd name="T5" fmla="*/ 14 h 37"/>
                <a:gd name="T6" fmla="*/ 47 w 65"/>
                <a:gd name="T7" fmla="*/ 21 h 37"/>
                <a:gd name="T8" fmla="*/ 54 w 65"/>
                <a:gd name="T9" fmla="*/ 29 h 37"/>
                <a:gd name="T10" fmla="*/ 54 w 65"/>
                <a:gd name="T11" fmla="*/ 35 h 37"/>
                <a:gd name="T12" fmla="*/ 64 w 65"/>
                <a:gd name="T13" fmla="*/ 37 h 37"/>
                <a:gd name="T14" fmla="*/ 61 w 65"/>
                <a:gd name="T15" fmla="*/ 16 h 37"/>
                <a:gd name="T16" fmla="*/ 49 w 65"/>
                <a:gd name="T1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7">
                  <a:moveTo>
                    <a:pt x="49" y="8"/>
                  </a:moveTo>
                  <a:cubicBezTo>
                    <a:pt x="2" y="0"/>
                    <a:pt x="2" y="0"/>
                    <a:pt x="2" y="0"/>
                  </a:cubicBezTo>
                  <a:cubicBezTo>
                    <a:pt x="0" y="14"/>
                    <a:pt x="0" y="14"/>
                    <a:pt x="0" y="14"/>
                  </a:cubicBezTo>
                  <a:cubicBezTo>
                    <a:pt x="47" y="21"/>
                    <a:pt x="47" y="21"/>
                    <a:pt x="47" y="21"/>
                  </a:cubicBezTo>
                  <a:cubicBezTo>
                    <a:pt x="50" y="22"/>
                    <a:pt x="53" y="25"/>
                    <a:pt x="54" y="29"/>
                  </a:cubicBezTo>
                  <a:cubicBezTo>
                    <a:pt x="54" y="31"/>
                    <a:pt x="54" y="33"/>
                    <a:pt x="54" y="35"/>
                  </a:cubicBezTo>
                  <a:cubicBezTo>
                    <a:pt x="64" y="37"/>
                    <a:pt x="64" y="37"/>
                    <a:pt x="64" y="37"/>
                  </a:cubicBezTo>
                  <a:cubicBezTo>
                    <a:pt x="65" y="29"/>
                    <a:pt x="64" y="22"/>
                    <a:pt x="61" y="16"/>
                  </a:cubicBezTo>
                  <a:cubicBezTo>
                    <a:pt x="58" y="11"/>
                    <a:pt x="54" y="9"/>
                    <a:pt x="49" y="8"/>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1" name="Freeform 31">
              <a:extLst>
                <a:ext uri="{FF2B5EF4-FFF2-40B4-BE49-F238E27FC236}">
                  <a16:creationId xmlns:a16="http://schemas.microsoft.com/office/drawing/2014/main" id="{5D12C5E7-46BD-772C-087E-82E98C3EFF3A}"/>
                </a:ext>
              </a:extLst>
            </p:cNvPr>
            <p:cNvSpPr>
              <a:spLocks noEditPoints="1"/>
            </p:cNvSpPr>
            <p:nvPr/>
          </p:nvSpPr>
          <p:spPr bwMode="auto">
            <a:xfrm>
              <a:off x="1154" y="1370"/>
              <a:ext cx="90" cy="103"/>
            </a:xfrm>
            <a:custGeom>
              <a:avLst/>
              <a:gdLst>
                <a:gd name="T0" fmla="*/ 35 w 90"/>
                <a:gd name="T1" fmla="*/ 93 h 103"/>
                <a:gd name="T2" fmla="*/ 30 w 90"/>
                <a:gd name="T3" fmla="*/ 74 h 103"/>
                <a:gd name="T4" fmla="*/ 58 w 90"/>
                <a:gd name="T5" fmla="*/ 56 h 103"/>
                <a:gd name="T6" fmla="*/ 74 w 90"/>
                <a:gd name="T7" fmla="*/ 70 h 103"/>
                <a:gd name="T8" fmla="*/ 90 w 90"/>
                <a:gd name="T9" fmla="*/ 60 h 103"/>
                <a:gd name="T10" fmla="*/ 15 w 90"/>
                <a:gd name="T11" fmla="*/ 0 h 103"/>
                <a:gd name="T12" fmla="*/ 0 w 90"/>
                <a:gd name="T13" fmla="*/ 9 h 103"/>
                <a:gd name="T14" fmla="*/ 19 w 90"/>
                <a:gd name="T15" fmla="*/ 103 h 103"/>
                <a:gd name="T16" fmla="*/ 35 w 90"/>
                <a:gd name="T17" fmla="*/ 93 h 103"/>
                <a:gd name="T18" fmla="*/ 17 w 90"/>
                <a:gd name="T19" fmla="*/ 20 h 103"/>
                <a:gd name="T20" fmla="*/ 17 w 90"/>
                <a:gd name="T21" fmla="*/ 20 h 103"/>
                <a:gd name="T22" fmla="*/ 17 w 90"/>
                <a:gd name="T23" fmla="*/ 20 h 103"/>
                <a:gd name="T24" fmla="*/ 17 w 90"/>
                <a:gd name="T25" fmla="*/ 20 h 103"/>
                <a:gd name="T26" fmla="*/ 46 w 90"/>
                <a:gd name="T27" fmla="*/ 47 h 103"/>
                <a:gd name="T28" fmla="*/ 26 w 90"/>
                <a:gd name="T29" fmla="*/ 58 h 103"/>
                <a:gd name="T30" fmla="*/ 17 w 90"/>
                <a:gd name="T31" fmla="*/ 20 h 103"/>
                <a:gd name="T32" fmla="*/ 17 w 90"/>
                <a:gd name="T33" fmla="*/ 2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3">
                  <a:moveTo>
                    <a:pt x="35" y="93"/>
                  </a:moveTo>
                  <a:lnTo>
                    <a:pt x="30" y="74"/>
                  </a:lnTo>
                  <a:lnTo>
                    <a:pt x="58" y="56"/>
                  </a:lnTo>
                  <a:lnTo>
                    <a:pt x="74" y="70"/>
                  </a:lnTo>
                  <a:lnTo>
                    <a:pt x="90" y="60"/>
                  </a:lnTo>
                  <a:lnTo>
                    <a:pt x="15" y="0"/>
                  </a:lnTo>
                  <a:lnTo>
                    <a:pt x="0" y="9"/>
                  </a:lnTo>
                  <a:lnTo>
                    <a:pt x="19" y="103"/>
                  </a:lnTo>
                  <a:lnTo>
                    <a:pt x="35" y="93"/>
                  </a:lnTo>
                  <a:close/>
                  <a:moveTo>
                    <a:pt x="17" y="20"/>
                  </a:moveTo>
                  <a:lnTo>
                    <a:pt x="17" y="20"/>
                  </a:lnTo>
                  <a:lnTo>
                    <a:pt x="17" y="20"/>
                  </a:lnTo>
                  <a:lnTo>
                    <a:pt x="17" y="20"/>
                  </a:lnTo>
                  <a:lnTo>
                    <a:pt x="46" y="47"/>
                  </a:lnTo>
                  <a:lnTo>
                    <a:pt x="26" y="58"/>
                  </a:lnTo>
                  <a:lnTo>
                    <a:pt x="17" y="20"/>
                  </a:lnTo>
                  <a:lnTo>
                    <a:pt x="17" y="2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2" name="Freeform 32">
              <a:extLst>
                <a:ext uri="{FF2B5EF4-FFF2-40B4-BE49-F238E27FC236}">
                  <a16:creationId xmlns:a16="http://schemas.microsoft.com/office/drawing/2014/main" id="{93107853-8E56-45D5-F593-850D74320C18}"/>
                </a:ext>
              </a:extLst>
            </p:cNvPr>
            <p:cNvSpPr>
              <a:spLocks/>
            </p:cNvSpPr>
            <p:nvPr/>
          </p:nvSpPr>
          <p:spPr bwMode="auto">
            <a:xfrm>
              <a:off x="1529" y="1345"/>
              <a:ext cx="96" cy="107"/>
            </a:xfrm>
            <a:custGeom>
              <a:avLst/>
              <a:gdLst>
                <a:gd name="T0" fmla="*/ 68 w 96"/>
                <a:gd name="T1" fmla="*/ 94 h 107"/>
                <a:gd name="T2" fmla="*/ 24 w 96"/>
                <a:gd name="T3" fmla="*/ 76 h 107"/>
                <a:gd name="T4" fmla="*/ 33 w 96"/>
                <a:gd name="T5" fmla="*/ 52 h 107"/>
                <a:gd name="T6" fmla="*/ 72 w 96"/>
                <a:gd name="T7" fmla="*/ 69 h 107"/>
                <a:gd name="T8" fmla="*/ 77 w 96"/>
                <a:gd name="T9" fmla="*/ 54 h 107"/>
                <a:gd name="T10" fmla="*/ 39 w 96"/>
                <a:gd name="T11" fmla="*/ 39 h 107"/>
                <a:gd name="T12" fmla="*/ 47 w 96"/>
                <a:gd name="T13" fmla="*/ 21 h 107"/>
                <a:gd name="T14" fmla="*/ 90 w 96"/>
                <a:gd name="T15" fmla="*/ 39 h 107"/>
                <a:gd name="T16" fmla="*/ 96 w 96"/>
                <a:gd name="T17" fmla="*/ 25 h 107"/>
                <a:gd name="T18" fmla="*/ 35 w 96"/>
                <a:gd name="T19" fmla="*/ 0 h 107"/>
                <a:gd name="T20" fmla="*/ 0 w 96"/>
                <a:gd name="T21" fmla="*/ 83 h 107"/>
                <a:gd name="T22" fmla="*/ 61 w 96"/>
                <a:gd name="T23" fmla="*/ 107 h 107"/>
                <a:gd name="T24" fmla="*/ 68 w 96"/>
                <a:gd name="T25"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68" y="94"/>
                  </a:moveTo>
                  <a:lnTo>
                    <a:pt x="24" y="76"/>
                  </a:lnTo>
                  <a:lnTo>
                    <a:pt x="33" y="52"/>
                  </a:lnTo>
                  <a:lnTo>
                    <a:pt x="72" y="69"/>
                  </a:lnTo>
                  <a:lnTo>
                    <a:pt x="77" y="54"/>
                  </a:lnTo>
                  <a:lnTo>
                    <a:pt x="39" y="39"/>
                  </a:lnTo>
                  <a:lnTo>
                    <a:pt x="47" y="21"/>
                  </a:lnTo>
                  <a:lnTo>
                    <a:pt x="90" y="39"/>
                  </a:lnTo>
                  <a:lnTo>
                    <a:pt x="96" y="25"/>
                  </a:lnTo>
                  <a:lnTo>
                    <a:pt x="35" y="0"/>
                  </a:lnTo>
                  <a:lnTo>
                    <a:pt x="0" y="83"/>
                  </a:lnTo>
                  <a:lnTo>
                    <a:pt x="61" y="107"/>
                  </a:lnTo>
                  <a:lnTo>
                    <a:pt x="68" y="9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3" name="Freeform 33">
              <a:extLst>
                <a:ext uri="{FF2B5EF4-FFF2-40B4-BE49-F238E27FC236}">
                  <a16:creationId xmlns:a16="http://schemas.microsoft.com/office/drawing/2014/main" id="{DB25D18B-A40F-5652-0A44-8CE28272C3C9}"/>
                </a:ext>
              </a:extLst>
            </p:cNvPr>
            <p:cNvSpPr>
              <a:spLocks noEditPoints="1"/>
            </p:cNvSpPr>
            <p:nvPr/>
          </p:nvSpPr>
          <p:spPr bwMode="auto">
            <a:xfrm>
              <a:off x="999" y="1575"/>
              <a:ext cx="107" cy="89"/>
            </a:xfrm>
            <a:custGeom>
              <a:avLst/>
              <a:gdLst>
                <a:gd name="T0" fmla="*/ 67 w 78"/>
                <a:gd name="T1" fmla="*/ 51 h 65"/>
                <a:gd name="T2" fmla="*/ 42 w 78"/>
                <a:gd name="T3" fmla="*/ 44 h 65"/>
                <a:gd name="T4" fmla="*/ 41 w 78"/>
                <a:gd name="T5" fmla="*/ 44 h 65"/>
                <a:gd name="T6" fmla="*/ 46 w 78"/>
                <a:gd name="T7" fmla="*/ 28 h 65"/>
                <a:gd name="T8" fmla="*/ 74 w 78"/>
                <a:gd name="T9" fmla="*/ 27 h 65"/>
                <a:gd name="T10" fmla="*/ 78 w 78"/>
                <a:gd name="T11" fmla="*/ 14 h 65"/>
                <a:gd name="T12" fmla="*/ 44 w 78"/>
                <a:gd name="T13" fmla="*/ 17 h 65"/>
                <a:gd name="T14" fmla="*/ 40 w 78"/>
                <a:gd name="T15" fmla="*/ 5 h 65"/>
                <a:gd name="T16" fmla="*/ 25 w 78"/>
                <a:gd name="T17" fmla="*/ 0 h 65"/>
                <a:gd name="T18" fmla="*/ 0 w 78"/>
                <a:gd name="T19" fmla="*/ 46 h 65"/>
                <a:gd name="T20" fmla="*/ 63 w 78"/>
                <a:gd name="T21" fmla="*/ 65 h 65"/>
                <a:gd name="T22" fmla="*/ 67 w 78"/>
                <a:gd name="T23" fmla="*/ 51 h 65"/>
                <a:gd name="T24" fmla="*/ 31 w 78"/>
                <a:gd name="T25" fmla="*/ 41 h 65"/>
                <a:gd name="T26" fmla="*/ 14 w 78"/>
                <a:gd name="T27" fmla="*/ 36 h 65"/>
                <a:gd name="T28" fmla="*/ 27 w 78"/>
                <a:gd name="T29" fmla="*/ 14 h 65"/>
                <a:gd name="T30" fmla="*/ 35 w 78"/>
                <a:gd name="T31" fmla="*/ 18 h 65"/>
                <a:gd name="T32" fmla="*/ 31 w 78"/>
                <a:gd name="T33"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5">
                  <a:moveTo>
                    <a:pt x="67" y="51"/>
                  </a:moveTo>
                  <a:cubicBezTo>
                    <a:pt x="42" y="44"/>
                    <a:pt x="42" y="44"/>
                    <a:pt x="42" y="44"/>
                  </a:cubicBezTo>
                  <a:cubicBezTo>
                    <a:pt x="41" y="44"/>
                    <a:pt x="41" y="44"/>
                    <a:pt x="41" y="44"/>
                  </a:cubicBezTo>
                  <a:cubicBezTo>
                    <a:pt x="43" y="38"/>
                    <a:pt x="45" y="30"/>
                    <a:pt x="46" y="28"/>
                  </a:cubicBezTo>
                  <a:cubicBezTo>
                    <a:pt x="51" y="18"/>
                    <a:pt x="67" y="28"/>
                    <a:pt x="74" y="27"/>
                  </a:cubicBezTo>
                  <a:cubicBezTo>
                    <a:pt x="78" y="14"/>
                    <a:pt x="78" y="14"/>
                    <a:pt x="78" y="14"/>
                  </a:cubicBezTo>
                  <a:cubicBezTo>
                    <a:pt x="67" y="15"/>
                    <a:pt x="52" y="5"/>
                    <a:pt x="44" y="17"/>
                  </a:cubicBezTo>
                  <a:cubicBezTo>
                    <a:pt x="44" y="13"/>
                    <a:pt x="43" y="9"/>
                    <a:pt x="40" y="5"/>
                  </a:cubicBezTo>
                  <a:cubicBezTo>
                    <a:pt x="36" y="2"/>
                    <a:pt x="30" y="0"/>
                    <a:pt x="25" y="0"/>
                  </a:cubicBezTo>
                  <a:cubicBezTo>
                    <a:pt x="10" y="3"/>
                    <a:pt x="8" y="19"/>
                    <a:pt x="0" y="46"/>
                  </a:cubicBezTo>
                  <a:cubicBezTo>
                    <a:pt x="63" y="65"/>
                    <a:pt x="63" y="65"/>
                    <a:pt x="63" y="65"/>
                  </a:cubicBezTo>
                  <a:lnTo>
                    <a:pt x="67" y="51"/>
                  </a:lnTo>
                  <a:close/>
                  <a:moveTo>
                    <a:pt x="31" y="41"/>
                  </a:moveTo>
                  <a:cubicBezTo>
                    <a:pt x="14" y="36"/>
                    <a:pt x="14" y="36"/>
                    <a:pt x="14" y="36"/>
                  </a:cubicBezTo>
                  <a:cubicBezTo>
                    <a:pt x="18" y="25"/>
                    <a:pt x="20" y="13"/>
                    <a:pt x="27" y="14"/>
                  </a:cubicBezTo>
                  <a:cubicBezTo>
                    <a:pt x="31" y="15"/>
                    <a:pt x="33" y="15"/>
                    <a:pt x="35" y="18"/>
                  </a:cubicBezTo>
                  <a:cubicBezTo>
                    <a:pt x="38" y="21"/>
                    <a:pt x="34" y="30"/>
                    <a:pt x="31" y="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4" name="Freeform 34">
              <a:extLst>
                <a:ext uri="{FF2B5EF4-FFF2-40B4-BE49-F238E27FC236}">
                  <a16:creationId xmlns:a16="http://schemas.microsoft.com/office/drawing/2014/main" id="{4B608E71-1245-CAC8-FE66-DD1FCBB08F43}"/>
                </a:ext>
              </a:extLst>
            </p:cNvPr>
            <p:cNvSpPr>
              <a:spLocks noEditPoints="1"/>
            </p:cNvSpPr>
            <p:nvPr/>
          </p:nvSpPr>
          <p:spPr bwMode="auto">
            <a:xfrm>
              <a:off x="1616" y="1419"/>
              <a:ext cx="111" cy="112"/>
            </a:xfrm>
            <a:custGeom>
              <a:avLst/>
              <a:gdLst>
                <a:gd name="T0" fmla="*/ 8 w 81"/>
                <a:gd name="T1" fmla="*/ 51 h 81"/>
                <a:gd name="T2" fmla="*/ 29 w 81"/>
                <a:gd name="T3" fmla="*/ 35 h 81"/>
                <a:gd name="T4" fmla="*/ 29 w 81"/>
                <a:gd name="T5" fmla="*/ 34 h 81"/>
                <a:gd name="T6" fmla="*/ 39 w 81"/>
                <a:gd name="T7" fmla="*/ 48 h 81"/>
                <a:gd name="T8" fmla="*/ 23 w 81"/>
                <a:gd name="T9" fmla="*/ 71 h 81"/>
                <a:gd name="T10" fmla="*/ 32 w 81"/>
                <a:gd name="T11" fmla="*/ 81 h 81"/>
                <a:gd name="T12" fmla="*/ 49 w 81"/>
                <a:gd name="T13" fmla="*/ 52 h 81"/>
                <a:gd name="T14" fmla="*/ 61 w 81"/>
                <a:gd name="T15" fmla="*/ 56 h 81"/>
                <a:gd name="T16" fmla="*/ 74 w 81"/>
                <a:gd name="T17" fmla="*/ 47 h 81"/>
                <a:gd name="T18" fmla="*/ 52 w 81"/>
                <a:gd name="T19" fmla="*/ 0 h 81"/>
                <a:gd name="T20" fmla="*/ 0 w 81"/>
                <a:gd name="T21" fmla="*/ 40 h 81"/>
                <a:gd name="T22" fmla="*/ 8 w 81"/>
                <a:gd name="T23" fmla="*/ 51 h 81"/>
                <a:gd name="T24" fmla="*/ 52 w 81"/>
                <a:gd name="T25" fmla="*/ 17 h 81"/>
                <a:gd name="T26" fmla="*/ 61 w 81"/>
                <a:gd name="T27" fmla="*/ 41 h 81"/>
                <a:gd name="T28" fmla="*/ 54 w 81"/>
                <a:gd name="T29" fmla="*/ 44 h 81"/>
                <a:gd name="T30" fmla="*/ 38 w 81"/>
                <a:gd name="T31" fmla="*/ 28 h 81"/>
                <a:gd name="T32" fmla="*/ 52 w 81"/>
                <a:gd name="T33"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8" y="51"/>
                  </a:moveTo>
                  <a:cubicBezTo>
                    <a:pt x="29" y="35"/>
                    <a:pt x="29" y="35"/>
                    <a:pt x="29" y="35"/>
                  </a:cubicBezTo>
                  <a:cubicBezTo>
                    <a:pt x="29" y="34"/>
                    <a:pt x="29" y="34"/>
                    <a:pt x="29" y="34"/>
                  </a:cubicBezTo>
                  <a:cubicBezTo>
                    <a:pt x="33" y="39"/>
                    <a:pt x="38" y="46"/>
                    <a:pt x="39" y="48"/>
                  </a:cubicBezTo>
                  <a:cubicBezTo>
                    <a:pt x="44" y="57"/>
                    <a:pt x="26" y="65"/>
                    <a:pt x="23" y="71"/>
                  </a:cubicBezTo>
                  <a:cubicBezTo>
                    <a:pt x="32" y="81"/>
                    <a:pt x="32" y="81"/>
                    <a:pt x="32" y="81"/>
                  </a:cubicBezTo>
                  <a:cubicBezTo>
                    <a:pt x="38" y="72"/>
                    <a:pt x="55" y="66"/>
                    <a:pt x="49" y="52"/>
                  </a:cubicBezTo>
                  <a:cubicBezTo>
                    <a:pt x="53" y="55"/>
                    <a:pt x="56" y="57"/>
                    <a:pt x="61" y="56"/>
                  </a:cubicBezTo>
                  <a:cubicBezTo>
                    <a:pt x="66" y="55"/>
                    <a:pt x="71" y="51"/>
                    <a:pt x="74" y="47"/>
                  </a:cubicBezTo>
                  <a:cubicBezTo>
                    <a:pt x="81" y="34"/>
                    <a:pt x="68" y="22"/>
                    <a:pt x="52" y="0"/>
                  </a:cubicBezTo>
                  <a:cubicBezTo>
                    <a:pt x="0" y="40"/>
                    <a:pt x="0" y="40"/>
                    <a:pt x="0" y="40"/>
                  </a:cubicBezTo>
                  <a:lnTo>
                    <a:pt x="8" y="51"/>
                  </a:lnTo>
                  <a:close/>
                  <a:moveTo>
                    <a:pt x="52" y="17"/>
                  </a:moveTo>
                  <a:cubicBezTo>
                    <a:pt x="59" y="27"/>
                    <a:pt x="67" y="35"/>
                    <a:pt x="61" y="41"/>
                  </a:cubicBezTo>
                  <a:cubicBezTo>
                    <a:pt x="59" y="43"/>
                    <a:pt x="57" y="44"/>
                    <a:pt x="54" y="44"/>
                  </a:cubicBezTo>
                  <a:cubicBezTo>
                    <a:pt x="49" y="45"/>
                    <a:pt x="45" y="36"/>
                    <a:pt x="38" y="28"/>
                  </a:cubicBezTo>
                  <a:lnTo>
                    <a:pt x="52" y="1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5" name="Freeform 35">
              <a:extLst>
                <a:ext uri="{FF2B5EF4-FFF2-40B4-BE49-F238E27FC236}">
                  <a16:creationId xmlns:a16="http://schemas.microsoft.com/office/drawing/2014/main" id="{017D6C6A-604D-F92F-52A0-C6E8AAE7372C}"/>
                </a:ext>
              </a:extLst>
            </p:cNvPr>
            <p:cNvSpPr>
              <a:spLocks noEditPoints="1"/>
            </p:cNvSpPr>
            <p:nvPr/>
          </p:nvSpPr>
          <p:spPr bwMode="auto">
            <a:xfrm>
              <a:off x="690" y="2572"/>
              <a:ext cx="1400" cy="205"/>
            </a:xfrm>
            <a:custGeom>
              <a:avLst/>
              <a:gdLst>
                <a:gd name="T0" fmla="*/ 1019 w 1019"/>
                <a:gd name="T1" fmla="*/ 149 h 149"/>
                <a:gd name="T2" fmla="*/ 0 w 1019"/>
                <a:gd name="T3" fmla="*/ 0 h 149"/>
                <a:gd name="T4" fmla="*/ 140 w 1019"/>
                <a:gd name="T5" fmla="*/ 123 h 149"/>
                <a:gd name="T6" fmla="*/ 94 w 1019"/>
                <a:gd name="T7" fmla="*/ 26 h 149"/>
                <a:gd name="T8" fmla="*/ 169 w 1019"/>
                <a:gd name="T9" fmla="*/ 49 h 149"/>
                <a:gd name="T10" fmla="*/ 173 w 1019"/>
                <a:gd name="T11" fmla="*/ 97 h 149"/>
                <a:gd name="T12" fmla="*/ 322 w 1019"/>
                <a:gd name="T13" fmla="*/ 97 h 149"/>
                <a:gd name="T14" fmla="*/ 283 w 1019"/>
                <a:gd name="T15" fmla="*/ 125 h 149"/>
                <a:gd name="T16" fmla="*/ 253 w 1019"/>
                <a:gd name="T17" fmla="*/ 116 h 149"/>
                <a:gd name="T18" fmla="*/ 244 w 1019"/>
                <a:gd name="T19" fmla="*/ 26 h 149"/>
                <a:gd name="T20" fmla="*/ 264 w 1019"/>
                <a:gd name="T21" fmla="*/ 97 h 149"/>
                <a:gd name="T22" fmla="*/ 283 w 1019"/>
                <a:gd name="T23" fmla="*/ 110 h 149"/>
                <a:gd name="T24" fmla="*/ 302 w 1019"/>
                <a:gd name="T25" fmla="*/ 97 h 149"/>
                <a:gd name="T26" fmla="*/ 322 w 1019"/>
                <a:gd name="T27" fmla="*/ 26 h 149"/>
                <a:gd name="T28" fmla="*/ 464 w 1019"/>
                <a:gd name="T29" fmla="*/ 123 h 149"/>
                <a:gd name="T30" fmla="*/ 425 w 1019"/>
                <a:gd name="T31" fmla="*/ 83 h 149"/>
                <a:gd name="T32" fmla="*/ 405 w 1019"/>
                <a:gd name="T33" fmla="*/ 123 h 149"/>
                <a:gd name="T34" fmla="*/ 451 w 1019"/>
                <a:gd name="T35" fmla="*/ 26 h 149"/>
                <a:gd name="T36" fmla="*/ 463 w 1019"/>
                <a:gd name="T37" fmla="*/ 75 h 149"/>
                <a:gd name="T38" fmla="*/ 464 w 1019"/>
                <a:gd name="T39" fmla="*/ 123 h 149"/>
                <a:gd name="T40" fmla="*/ 624 w 1019"/>
                <a:gd name="T41" fmla="*/ 79 h 149"/>
                <a:gd name="T42" fmla="*/ 579 w 1019"/>
                <a:gd name="T43" fmla="*/ 106 h 149"/>
                <a:gd name="T44" fmla="*/ 630 w 1019"/>
                <a:gd name="T45" fmla="*/ 123 h 149"/>
                <a:gd name="T46" fmla="*/ 559 w 1019"/>
                <a:gd name="T47" fmla="*/ 25 h 149"/>
                <a:gd name="T48" fmla="*/ 630 w 1019"/>
                <a:gd name="T49" fmla="*/ 41 h 149"/>
                <a:gd name="T50" fmla="*/ 579 w 1019"/>
                <a:gd name="T51" fmla="*/ 62 h 149"/>
                <a:gd name="T52" fmla="*/ 764 w 1019"/>
                <a:gd name="T53" fmla="*/ 123 h 149"/>
                <a:gd name="T54" fmla="*/ 722 w 1019"/>
                <a:gd name="T55" fmla="*/ 102 h 149"/>
                <a:gd name="T56" fmla="*/ 695 w 1019"/>
                <a:gd name="T57" fmla="*/ 123 h 149"/>
                <a:gd name="T58" fmla="*/ 750 w 1019"/>
                <a:gd name="T59" fmla="*/ 26 h 149"/>
                <a:gd name="T60" fmla="*/ 764 w 1019"/>
                <a:gd name="T61" fmla="*/ 123 h 149"/>
                <a:gd name="T62" fmla="*/ 916 w 1019"/>
                <a:gd name="T63" fmla="*/ 115 h 149"/>
                <a:gd name="T64" fmla="*/ 885 w 1019"/>
                <a:gd name="T65" fmla="*/ 125 h 149"/>
                <a:gd name="T66" fmla="*/ 847 w 1019"/>
                <a:gd name="T67" fmla="*/ 96 h 149"/>
                <a:gd name="T68" fmla="*/ 867 w 1019"/>
                <a:gd name="T69" fmla="*/ 26 h 149"/>
                <a:gd name="T70" fmla="*/ 876 w 1019"/>
                <a:gd name="T71" fmla="*/ 108 h 149"/>
                <a:gd name="T72" fmla="*/ 895 w 1019"/>
                <a:gd name="T73" fmla="*/ 108 h 149"/>
                <a:gd name="T74" fmla="*/ 904 w 1019"/>
                <a:gd name="T75" fmla="*/ 26 h 149"/>
                <a:gd name="T76" fmla="*/ 925 w 1019"/>
                <a:gd name="T77" fmla="*/ 9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9" h="149">
                  <a:moveTo>
                    <a:pt x="0" y="149"/>
                  </a:moveTo>
                  <a:cubicBezTo>
                    <a:pt x="1019" y="149"/>
                    <a:pt x="1019" y="149"/>
                    <a:pt x="1019" y="149"/>
                  </a:cubicBezTo>
                  <a:cubicBezTo>
                    <a:pt x="1019" y="0"/>
                    <a:pt x="1019" y="0"/>
                    <a:pt x="1019" y="0"/>
                  </a:cubicBezTo>
                  <a:cubicBezTo>
                    <a:pt x="0" y="0"/>
                    <a:pt x="0" y="0"/>
                    <a:pt x="0" y="0"/>
                  </a:cubicBezTo>
                  <a:lnTo>
                    <a:pt x="0" y="149"/>
                  </a:lnTo>
                  <a:close/>
                  <a:moveTo>
                    <a:pt x="140" y="123"/>
                  </a:moveTo>
                  <a:cubicBezTo>
                    <a:pt x="94" y="123"/>
                    <a:pt x="94" y="123"/>
                    <a:pt x="94" y="123"/>
                  </a:cubicBezTo>
                  <a:cubicBezTo>
                    <a:pt x="94" y="26"/>
                    <a:pt x="94" y="26"/>
                    <a:pt x="94" y="26"/>
                  </a:cubicBezTo>
                  <a:cubicBezTo>
                    <a:pt x="114" y="26"/>
                    <a:pt x="125" y="26"/>
                    <a:pt x="141" y="26"/>
                  </a:cubicBezTo>
                  <a:cubicBezTo>
                    <a:pt x="156" y="26"/>
                    <a:pt x="168" y="34"/>
                    <a:pt x="169" y="49"/>
                  </a:cubicBezTo>
                  <a:cubicBezTo>
                    <a:pt x="170" y="59"/>
                    <a:pt x="167" y="68"/>
                    <a:pt x="155" y="71"/>
                  </a:cubicBezTo>
                  <a:cubicBezTo>
                    <a:pt x="166" y="74"/>
                    <a:pt x="173" y="84"/>
                    <a:pt x="173" y="97"/>
                  </a:cubicBezTo>
                  <a:cubicBezTo>
                    <a:pt x="173" y="108"/>
                    <a:pt x="164" y="123"/>
                    <a:pt x="140" y="123"/>
                  </a:cubicBezTo>
                  <a:moveTo>
                    <a:pt x="322" y="97"/>
                  </a:moveTo>
                  <a:cubicBezTo>
                    <a:pt x="322" y="104"/>
                    <a:pt x="320" y="110"/>
                    <a:pt x="313" y="116"/>
                  </a:cubicBezTo>
                  <a:cubicBezTo>
                    <a:pt x="305" y="122"/>
                    <a:pt x="294" y="125"/>
                    <a:pt x="283" y="125"/>
                  </a:cubicBezTo>
                  <a:cubicBezTo>
                    <a:pt x="283" y="125"/>
                    <a:pt x="283" y="125"/>
                    <a:pt x="283" y="125"/>
                  </a:cubicBezTo>
                  <a:cubicBezTo>
                    <a:pt x="272" y="125"/>
                    <a:pt x="261" y="122"/>
                    <a:pt x="253" y="116"/>
                  </a:cubicBezTo>
                  <a:cubicBezTo>
                    <a:pt x="246" y="110"/>
                    <a:pt x="244" y="104"/>
                    <a:pt x="244" y="97"/>
                  </a:cubicBezTo>
                  <a:cubicBezTo>
                    <a:pt x="244" y="26"/>
                    <a:pt x="244" y="26"/>
                    <a:pt x="244" y="26"/>
                  </a:cubicBezTo>
                  <a:cubicBezTo>
                    <a:pt x="264" y="26"/>
                    <a:pt x="264" y="26"/>
                    <a:pt x="264" y="26"/>
                  </a:cubicBezTo>
                  <a:cubicBezTo>
                    <a:pt x="264" y="97"/>
                    <a:pt x="264" y="97"/>
                    <a:pt x="264" y="97"/>
                  </a:cubicBezTo>
                  <a:cubicBezTo>
                    <a:pt x="264" y="102"/>
                    <a:pt x="269" y="107"/>
                    <a:pt x="274" y="108"/>
                  </a:cubicBezTo>
                  <a:cubicBezTo>
                    <a:pt x="277" y="110"/>
                    <a:pt x="280" y="110"/>
                    <a:pt x="283" y="110"/>
                  </a:cubicBezTo>
                  <a:cubicBezTo>
                    <a:pt x="286" y="110"/>
                    <a:pt x="289" y="110"/>
                    <a:pt x="292" y="108"/>
                  </a:cubicBezTo>
                  <a:cubicBezTo>
                    <a:pt x="297" y="107"/>
                    <a:pt x="302" y="102"/>
                    <a:pt x="302" y="97"/>
                  </a:cubicBezTo>
                  <a:cubicBezTo>
                    <a:pt x="302" y="26"/>
                    <a:pt x="302" y="26"/>
                    <a:pt x="302" y="26"/>
                  </a:cubicBezTo>
                  <a:cubicBezTo>
                    <a:pt x="322" y="26"/>
                    <a:pt x="322" y="26"/>
                    <a:pt x="322" y="26"/>
                  </a:cubicBezTo>
                  <a:lnTo>
                    <a:pt x="322" y="97"/>
                  </a:lnTo>
                  <a:close/>
                  <a:moveTo>
                    <a:pt x="464" y="123"/>
                  </a:moveTo>
                  <a:cubicBezTo>
                    <a:pt x="460" y="123"/>
                    <a:pt x="466" y="84"/>
                    <a:pt x="450" y="83"/>
                  </a:cubicBezTo>
                  <a:cubicBezTo>
                    <a:pt x="440" y="83"/>
                    <a:pt x="435" y="83"/>
                    <a:pt x="425" y="83"/>
                  </a:cubicBezTo>
                  <a:cubicBezTo>
                    <a:pt x="425" y="123"/>
                    <a:pt x="425" y="123"/>
                    <a:pt x="425" y="123"/>
                  </a:cubicBezTo>
                  <a:cubicBezTo>
                    <a:pt x="405" y="123"/>
                    <a:pt x="405" y="123"/>
                    <a:pt x="405" y="123"/>
                  </a:cubicBezTo>
                  <a:cubicBezTo>
                    <a:pt x="405" y="26"/>
                    <a:pt x="405" y="26"/>
                    <a:pt x="405" y="26"/>
                  </a:cubicBezTo>
                  <a:cubicBezTo>
                    <a:pt x="424" y="26"/>
                    <a:pt x="434" y="26"/>
                    <a:pt x="451" y="26"/>
                  </a:cubicBezTo>
                  <a:cubicBezTo>
                    <a:pt x="466" y="27"/>
                    <a:pt x="481" y="33"/>
                    <a:pt x="482" y="49"/>
                  </a:cubicBezTo>
                  <a:cubicBezTo>
                    <a:pt x="483" y="68"/>
                    <a:pt x="473" y="72"/>
                    <a:pt x="463" y="75"/>
                  </a:cubicBezTo>
                  <a:cubicBezTo>
                    <a:pt x="486" y="80"/>
                    <a:pt x="477" y="107"/>
                    <a:pt x="483" y="123"/>
                  </a:cubicBezTo>
                  <a:lnTo>
                    <a:pt x="464" y="123"/>
                  </a:lnTo>
                  <a:close/>
                  <a:moveTo>
                    <a:pt x="624" y="62"/>
                  </a:moveTo>
                  <a:cubicBezTo>
                    <a:pt x="624" y="79"/>
                    <a:pt x="624" y="79"/>
                    <a:pt x="624" y="79"/>
                  </a:cubicBezTo>
                  <a:cubicBezTo>
                    <a:pt x="579" y="79"/>
                    <a:pt x="579" y="79"/>
                    <a:pt x="579" y="79"/>
                  </a:cubicBezTo>
                  <a:cubicBezTo>
                    <a:pt x="579" y="106"/>
                    <a:pt x="579" y="106"/>
                    <a:pt x="579" y="106"/>
                  </a:cubicBezTo>
                  <a:cubicBezTo>
                    <a:pt x="630" y="106"/>
                    <a:pt x="630" y="106"/>
                    <a:pt x="630" y="106"/>
                  </a:cubicBezTo>
                  <a:cubicBezTo>
                    <a:pt x="630" y="123"/>
                    <a:pt x="630" y="123"/>
                    <a:pt x="630" y="123"/>
                  </a:cubicBezTo>
                  <a:cubicBezTo>
                    <a:pt x="559" y="123"/>
                    <a:pt x="559" y="123"/>
                    <a:pt x="559" y="123"/>
                  </a:cubicBezTo>
                  <a:cubicBezTo>
                    <a:pt x="559" y="25"/>
                    <a:pt x="559" y="25"/>
                    <a:pt x="559" y="25"/>
                  </a:cubicBezTo>
                  <a:cubicBezTo>
                    <a:pt x="630" y="25"/>
                    <a:pt x="630" y="25"/>
                    <a:pt x="630" y="25"/>
                  </a:cubicBezTo>
                  <a:cubicBezTo>
                    <a:pt x="630" y="41"/>
                    <a:pt x="630" y="41"/>
                    <a:pt x="630" y="41"/>
                  </a:cubicBezTo>
                  <a:cubicBezTo>
                    <a:pt x="579" y="41"/>
                    <a:pt x="579" y="41"/>
                    <a:pt x="579" y="41"/>
                  </a:cubicBezTo>
                  <a:cubicBezTo>
                    <a:pt x="579" y="62"/>
                    <a:pt x="579" y="62"/>
                    <a:pt x="579" y="62"/>
                  </a:cubicBezTo>
                  <a:lnTo>
                    <a:pt x="624" y="62"/>
                  </a:lnTo>
                  <a:close/>
                  <a:moveTo>
                    <a:pt x="764" y="123"/>
                  </a:moveTo>
                  <a:cubicBezTo>
                    <a:pt x="757" y="102"/>
                    <a:pt x="757" y="102"/>
                    <a:pt x="757" y="102"/>
                  </a:cubicBezTo>
                  <a:cubicBezTo>
                    <a:pt x="722" y="102"/>
                    <a:pt x="722" y="102"/>
                    <a:pt x="722" y="102"/>
                  </a:cubicBezTo>
                  <a:cubicBezTo>
                    <a:pt x="715" y="123"/>
                    <a:pt x="715" y="123"/>
                    <a:pt x="715" y="123"/>
                  </a:cubicBezTo>
                  <a:cubicBezTo>
                    <a:pt x="695" y="123"/>
                    <a:pt x="695" y="123"/>
                    <a:pt x="695" y="123"/>
                  </a:cubicBezTo>
                  <a:cubicBezTo>
                    <a:pt x="729" y="26"/>
                    <a:pt x="729" y="26"/>
                    <a:pt x="729" y="26"/>
                  </a:cubicBezTo>
                  <a:cubicBezTo>
                    <a:pt x="750" y="26"/>
                    <a:pt x="750" y="26"/>
                    <a:pt x="750" y="26"/>
                  </a:cubicBezTo>
                  <a:cubicBezTo>
                    <a:pt x="784" y="123"/>
                    <a:pt x="784" y="123"/>
                    <a:pt x="784" y="123"/>
                  </a:cubicBezTo>
                  <a:lnTo>
                    <a:pt x="764" y="123"/>
                  </a:lnTo>
                  <a:close/>
                  <a:moveTo>
                    <a:pt x="925" y="96"/>
                  </a:moveTo>
                  <a:cubicBezTo>
                    <a:pt x="924" y="104"/>
                    <a:pt x="922" y="110"/>
                    <a:pt x="916" y="115"/>
                  </a:cubicBezTo>
                  <a:cubicBezTo>
                    <a:pt x="908" y="122"/>
                    <a:pt x="897" y="125"/>
                    <a:pt x="886" y="125"/>
                  </a:cubicBezTo>
                  <a:cubicBezTo>
                    <a:pt x="885" y="125"/>
                    <a:pt x="885" y="125"/>
                    <a:pt x="885" y="125"/>
                  </a:cubicBezTo>
                  <a:cubicBezTo>
                    <a:pt x="875" y="125"/>
                    <a:pt x="864" y="122"/>
                    <a:pt x="856" y="115"/>
                  </a:cubicBezTo>
                  <a:cubicBezTo>
                    <a:pt x="849" y="110"/>
                    <a:pt x="847" y="104"/>
                    <a:pt x="847" y="96"/>
                  </a:cubicBezTo>
                  <a:cubicBezTo>
                    <a:pt x="847" y="26"/>
                    <a:pt x="847" y="26"/>
                    <a:pt x="847" y="26"/>
                  </a:cubicBezTo>
                  <a:cubicBezTo>
                    <a:pt x="867" y="26"/>
                    <a:pt x="867" y="26"/>
                    <a:pt x="867" y="26"/>
                  </a:cubicBezTo>
                  <a:cubicBezTo>
                    <a:pt x="867" y="96"/>
                    <a:pt x="867" y="96"/>
                    <a:pt x="867" y="96"/>
                  </a:cubicBezTo>
                  <a:cubicBezTo>
                    <a:pt x="867" y="102"/>
                    <a:pt x="871" y="106"/>
                    <a:pt x="876" y="108"/>
                  </a:cubicBezTo>
                  <a:cubicBezTo>
                    <a:pt x="879" y="110"/>
                    <a:pt x="882" y="110"/>
                    <a:pt x="886" y="110"/>
                  </a:cubicBezTo>
                  <a:cubicBezTo>
                    <a:pt x="889" y="110"/>
                    <a:pt x="892" y="110"/>
                    <a:pt x="895" y="108"/>
                  </a:cubicBezTo>
                  <a:cubicBezTo>
                    <a:pt x="900" y="106"/>
                    <a:pt x="904" y="102"/>
                    <a:pt x="904" y="96"/>
                  </a:cubicBezTo>
                  <a:cubicBezTo>
                    <a:pt x="904" y="26"/>
                    <a:pt x="904" y="26"/>
                    <a:pt x="904" y="26"/>
                  </a:cubicBezTo>
                  <a:cubicBezTo>
                    <a:pt x="925" y="26"/>
                    <a:pt x="925" y="26"/>
                    <a:pt x="925" y="26"/>
                  </a:cubicBezTo>
                  <a:lnTo>
                    <a:pt x="925" y="9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6" name="Freeform 36">
              <a:extLst>
                <a:ext uri="{FF2B5EF4-FFF2-40B4-BE49-F238E27FC236}">
                  <a16:creationId xmlns:a16="http://schemas.microsoft.com/office/drawing/2014/main" id="{895AF50F-C0E8-9DA6-BED6-A85CAD378EE0}"/>
                </a:ext>
              </a:extLst>
            </p:cNvPr>
            <p:cNvSpPr>
              <a:spLocks/>
            </p:cNvSpPr>
            <p:nvPr/>
          </p:nvSpPr>
          <p:spPr bwMode="auto">
            <a:xfrm>
              <a:off x="1690" y="2634"/>
              <a:ext cx="33" cy="55"/>
            </a:xfrm>
            <a:custGeom>
              <a:avLst/>
              <a:gdLst>
                <a:gd name="T0" fmla="*/ 16 w 33"/>
                <a:gd name="T1" fmla="*/ 0 h 55"/>
                <a:gd name="T2" fmla="*/ 16 w 33"/>
                <a:gd name="T3" fmla="*/ 0 h 55"/>
                <a:gd name="T4" fmla="*/ 16 w 33"/>
                <a:gd name="T5" fmla="*/ 0 h 55"/>
                <a:gd name="T6" fmla="*/ 0 w 33"/>
                <a:gd name="T7" fmla="*/ 55 h 55"/>
                <a:gd name="T8" fmla="*/ 33 w 33"/>
                <a:gd name="T9" fmla="*/ 55 h 55"/>
                <a:gd name="T10" fmla="*/ 16 w 33"/>
                <a:gd name="T11" fmla="*/ 0 h 55"/>
                <a:gd name="T12" fmla="*/ 16 w 3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3" h="55">
                  <a:moveTo>
                    <a:pt x="16" y="0"/>
                  </a:moveTo>
                  <a:lnTo>
                    <a:pt x="16" y="0"/>
                  </a:lnTo>
                  <a:lnTo>
                    <a:pt x="16" y="0"/>
                  </a:lnTo>
                  <a:lnTo>
                    <a:pt x="0" y="55"/>
                  </a:lnTo>
                  <a:lnTo>
                    <a:pt x="33" y="55"/>
                  </a:lnTo>
                  <a:lnTo>
                    <a:pt x="16" y="0"/>
                  </a:lnTo>
                  <a:lnTo>
                    <a:pt x="16"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7" name="Freeform 37">
              <a:extLst>
                <a:ext uri="{FF2B5EF4-FFF2-40B4-BE49-F238E27FC236}">
                  <a16:creationId xmlns:a16="http://schemas.microsoft.com/office/drawing/2014/main" id="{70809A55-762E-5F8E-32E1-1D4491599B39}"/>
                </a:ext>
              </a:extLst>
            </p:cNvPr>
            <p:cNvSpPr>
              <a:spLocks/>
            </p:cNvSpPr>
            <p:nvPr/>
          </p:nvSpPr>
          <p:spPr bwMode="auto">
            <a:xfrm>
              <a:off x="1274" y="2629"/>
              <a:ext cx="51" cy="35"/>
            </a:xfrm>
            <a:custGeom>
              <a:avLst/>
              <a:gdLst>
                <a:gd name="T0" fmla="*/ 26 w 37"/>
                <a:gd name="T1" fmla="*/ 1 h 26"/>
                <a:gd name="T2" fmla="*/ 0 w 37"/>
                <a:gd name="T3" fmla="*/ 1 h 26"/>
                <a:gd name="T4" fmla="*/ 0 w 37"/>
                <a:gd name="T5" fmla="*/ 26 h 26"/>
                <a:gd name="T6" fmla="*/ 28 w 37"/>
                <a:gd name="T7" fmla="*/ 25 h 26"/>
                <a:gd name="T8" fmla="*/ 37 w 37"/>
                <a:gd name="T9" fmla="*/ 12 h 26"/>
                <a:gd name="T10" fmla="*/ 26 w 37"/>
                <a:gd name="T11" fmla="*/ 1 h 26"/>
              </a:gdLst>
              <a:ahLst/>
              <a:cxnLst>
                <a:cxn ang="0">
                  <a:pos x="T0" y="T1"/>
                </a:cxn>
                <a:cxn ang="0">
                  <a:pos x="T2" y="T3"/>
                </a:cxn>
                <a:cxn ang="0">
                  <a:pos x="T4" y="T5"/>
                </a:cxn>
                <a:cxn ang="0">
                  <a:pos x="T6" y="T7"/>
                </a:cxn>
                <a:cxn ang="0">
                  <a:pos x="T8" y="T9"/>
                </a:cxn>
                <a:cxn ang="0">
                  <a:pos x="T10" y="T11"/>
                </a:cxn>
              </a:cxnLst>
              <a:rect l="0" t="0" r="r" b="b"/>
              <a:pathLst>
                <a:path w="37" h="26">
                  <a:moveTo>
                    <a:pt x="26" y="1"/>
                  </a:moveTo>
                  <a:cubicBezTo>
                    <a:pt x="20" y="0"/>
                    <a:pt x="10" y="1"/>
                    <a:pt x="0" y="1"/>
                  </a:cubicBezTo>
                  <a:cubicBezTo>
                    <a:pt x="0" y="26"/>
                    <a:pt x="0" y="26"/>
                    <a:pt x="0" y="26"/>
                  </a:cubicBezTo>
                  <a:cubicBezTo>
                    <a:pt x="19" y="26"/>
                    <a:pt x="22" y="26"/>
                    <a:pt x="28" y="25"/>
                  </a:cubicBezTo>
                  <a:cubicBezTo>
                    <a:pt x="33" y="25"/>
                    <a:pt x="37" y="19"/>
                    <a:pt x="37" y="12"/>
                  </a:cubicBezTo>
                  <a:cubicBezTo>
                    <a:pt x="37" y="5"/>
                    <a:pt x="32"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8" name="Freeform 38">
              <a:extLst>
                <a:ext uri="{FF2B5EF4-FFF2-40B4-BE49-F238E27FC236}">
                  <a16:creationId xmlns:a16="http://schemas.microsoft.com/office/drawing/2014/main" id="{3A3C2466-0D6A-E774-2AAE-901AB569F545}"/>
                </a:ext>
              </a:extLst>
            </p:cNvPr>
            <p:cNvSpPr>
              <a:spLocks noEditPoints="1"/>
            </p:cNvSpPr>
            <p:nvPr/>
          </p:nvSpPr>
          <p:spPr bwMode="auto">
            <a:xfrm>
              <a:off x="690" y="2810"/>
              <a:ext cx="1400" cy="206"/>
            </a:xfrm>
            <a:custGeom>
              <a:avLst/>
              <a:gdLst>
                <a:gd name="T0" fmla="*/ 1019 w 1019"/>
                <a:gd name="T1" fmla="*/ 150 h 150"/>
                <a:gd name="T2" fmla="*/ 0 w 1019"/>
                <a:gd name="T3" fmla="*/ 0 h 150"/>
                <a:gd name="T4" fmla="*/ 852 w 1019"/>
                <a:gd name="T5" fmla="*/ 55 h 150"/>
                <a:gd name="T6" fmla="*/ 929 w 1019"/>
                <a:gd name="T7" fmla="*/ 53 h 150"/>
                <a:gd name="T8" fmla="*/ 892 w 1019"/>
                <a:gd name="T9" fmla="*/ 38 h 150"/>
                <a:gd name="T10" fmla="*/ 931 w 1019"/>
                <a:gd name="T11" fmla="*/ 92 h 150"/>
                <a:gd name="T12" fmla="*/ 849 w 1019"/>
                <a:gd name="T13" fmla="*/ 92 h 150"/>
                <a:gd name="T14" fmla="*/ 889 w 1019"/>
                <a:gd name="T15" fmla="*/ 110 h 150"/>
                <a:gd name="T16" fmla="*/ 852 w 1019"/>
                <a:gd name="T17" fmla="*/ 55 h 150"/>
                <a:gd name="T18" fmla="*/ 769 w 1019"/>
                <a:gd name="T19" fmla="*/ 26 h 150"/>
                <a:gd name="T20" fmla="*/ 783 w 1019"/>
                <a:gd name="T21" fmla="*/ 123 h 150"/>
                <a:gd name="T22" fmla="*/ 741 w 1019"/>
                <a:gd name="T23" fmla="*/ 102 h 150"/>
                <a:gd name="T24" fmla="*/ 714 w 1019"/>
                <a:gd name="T25" fmla="*/ 123 h 150"/>
                <a:gd name="T26" fmla="*/ 596 w 1019"/>
                <a:gd name="T27" fmla="*/ 26 h 150"/>
                <a:gd name="T28" fmla="*/ 675 w 1019"/>
                <a:gd name="T29" fmla="*/ 42 h 150"/>
                <a:gd name="T30" fmla="*/ 646 w 1019"/>
                <a:gd name="T31" fmla="*/ 123 h 150"/>
                <a:gd name="T32" fmla="*/ 626 w 1019"/>
                <a:gd name="T33" fmla="*/ 42 h 150"/>
                <a:gd name="T34" fmla="*/ 596 w 1019"/>
                <a:gd name="T35" fmla="*/ 26 h 150"/>
                <a:gd name="T36" fmla="*/ 540 w 1019"/>
                <a:gd name="T37" fmla="*/ 26 h 150"/>
                <a:gd name="T38" fmla="*/ 520 w 1019"/>
                <a:gd name="T39" fmla="*/ 123 h 150"/>
                <a:gd name="T40" fmla="*/ 370 w 1019"/>
                <a:gd name="T41" fmla="*/ 25 h 150"/>
                <a:gd name="T42" fmla="*/ 447 w 1019"/>
                <a:gd name="T43" fmla="*/ 49 h 150"/>
                <a:gd name="T44" fmla="*/ 448 w 1019"/>
                <a:gd name="T45" fmla="*/ 123 h 150"/>
                <a:gd name="T46" fmla="*/ 414 w 1019"/>
                <a:gd name="T47" fmla="*/ 83 h 150"/>
                <a:gd name="T48" fmla="*/ 390 w 1019"/>
                <a:gd name="T49" fmla="*/ 123 h 150"/>
                <a:gd name="T50" fmla="*/ 370 w 1019"/>
                <a:gd name="T51" fmla="*/ 25 h 150"/>
                <a:gd name="T52" fmla="*/ 301 w 1019"/>
                <a:gd name="T53" fmla="*/ 25 h 150"/>
                <a:gd name="T54" fmla="*/ 250 w 1019"/>
                <a:gd name="T55" fmla="*/ 42 h 150"/>
                <a:gd name="T56" fmla="*/ 295 w 1019"/>
                <a:gd name="T57" fmla="*/ 63 h 150"/>
                <a:gd name="T58" fmla="*/ 250 w 1019"/>
                <a:gd name="T59" fmla="*/ 79 h 150"/>
                <a:gd name="T60" fmla="*/ 301 w 1019"/>
                <a:gd name="T61" fmla="*/ 107 h 150"/>
                <a:gd name="T62" fmla="*/ 230 w 1019"/>
                <a:gd name="T63" fmla="*/ 123 h 150"/>
                <a:gd name="T64" fmla="*/ 108 w 1019"/>
                <a:gd name="T65" fmla="*/ 26 h 150"/>
                <a:gd name="T66" fmla="*/ 150 w 1019"/>
                <a:gd name="T67" fmla="*/ 26 h 150"/>
                <a:gd name="T68" fmla="*/ 139 w 1019"/>
                <a:gd name="T69" fmla="*/ 123 h 150"/>
                <a:gd name="T70" fmla="*/ 87 w 1019"/>
                <a:gd name="T71" fmla="*/ 2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9" h="150">
                  <a:moveTo>
                    <a:pt x="0" y="150"/>
                  </a:moveTo>
                  <a:cubicBezTo>
                    <a:pt x="1019" y="150"/>
                    <a:pt x="1019" y="150"/>
                    <a:pt x="1019" y="150"/>
                  </a:cubicBezTo>
                  <a:cubicBezTo>
                    <a:pt x="1019" y="0"/>
                    <a:pt x="1019" y="0"/>
                    <a:pt x="1019" y="0"/>
                  </a:cubicBezTo>
                  <a:cubicBezTo>
                    <a:pt x="0" y="0"/>
                    <a:pt x="0" y="0"/>
                    <a:pt x="0" y="0"/>
                  </a:cubicBezTo>
                  <a:lnTo>
                    <a:pt x="0" y="150"/>
                  </a:lnTo>
                  <a:close/>
                  <a:moveTo>
                    <a:pt x="852" y="55"/>
                  </a:moveTo>
                  <a:cubicBezTo>
                    <a:pt x="852" y="37"/>
                    <a:pt x="864" y="22"/>
                    <a:pt x="890" y="22"/>
                  </a:cubicBezTo>
                  <a:cubicBezTo>
                    <a:pt x="926" y="22"/>
                    <a:pt x="929" y="46"/>
                    <a:pt x="929" y="53"/>
                  </a:cubicBezTo>
                  <a:cubicBezTo>
                    <a:pt x="910" y="53"/>
                    <a:pt x="910" y="53"/>
                    <a:pt x="910" y="53"/>
                  </a:cubicBezTo>
                  <a:cubicBezTo>
                    <a:pt x="910" y="45"/>
                    <a:pt x="905" y="38"/>
                    <a:pt x="892" y="38"/>
                  </a:cubicBezTo>
                  <a:cubicBezTo>
                    <a:pt x="878" y="38"/>
                    <a:pt x="872" y="44"/>
                    <a:pt x="872" y="51"/>
                  </a:cubicBezTo>
                  <a:cubicBezTo>
                    <a:pt x="872" y="68"/>
                    <a:pt x="931" y="60"/>
                    <a:pt x="931" y="92"/>
                  </a:cubicBezTo>
                  <a:cubicBezTo>
                    <a:pt x="931" y="114"/>
                    <a:pt x="914" y="125"/>
                    <a:pt x="890" y="125"/>
                  </a:cubicBezTo>
                  <a:cubicBezTo>
                    <a:pt x="861" y="125"/>
                    <a:pt x="849" y="107"/>
                    <a:pt x="849" y="92"/>
                  </a:cubicBezTo>
                  <a:cubicBezTo>
                    <a:pt x="868" y="92"/>
                    <a:pt x="868" y="92"/>
                    <a:pt x="868" y="92"/>
                  </a:cubicBezTo>
                  <a:cubicBezTo>
                    <a:pt x="868" y="99"/>
                    <a:pt x="875" y="110"/>
                    <a:pt x="889" y="110"/>
                  </a:cubicBezTo>
                  <a:cubicBezTo>
                    <a:pt x="899" y="110"/>
                    <a:pt x="911" y="107"/>
                    <a:pt x="911" y="96"/>
                  </a:cubicBezTo>
                  <a:cubicBezTo>
                    <a:pt x="911" y="75"/>
                    <a:pt x="852" y="87"/>
                    <a:pt x="852" y="55"/>
                  </a:cubicBezTo>
                  <a:moveTo>
                    <a:pt x="748" y="26"/>
                  </a:moveTo>
                  <a:cubicBezTo>
                    <a:pt x="769" y="26"/>
                    <a:pt x="769" y="26"/>
                    <a:pt x="769" y="26"/>
                  </a:cubicBezTo>
                  <a:cubicBezTo>
                    <a:pt x="803" y="123"/>
                    <a:pt x="803" y="123"/>
                    <a:pt x="803" y="123"/>
                  </a:cubicBezTo>
                  <a:cubicBezTo>
                    <a:pt x="783" y="123"/>
                    <a:pt x="783" y="123"/>
                    <a:pt x="783" y="123"/>
                  </a:cubicBezTo>
                  <a:cubicBezTo>
                    <a:pt x="776" y="102"/>
                    <a:pt x="776" y="102"/>
                    <a:pt x="776" y="102"/>
                  </a:cubicBezTo>
                  <a:cubicBezTo>
                    <a:pt x="741" y="102"/>
                    <a:pt x="741" y="102"/>
                    <a:pt x="741" y="102"/>
                  </a:cubicBezTo>
                  <a:cubicBezTo>
                    <a:pt x="734" y="123"/>
                    <a:pt x="734" y="123"/>
                    <a:pt x="734" y="123"/>
                  </a:cubicBezTo>
                  <a:cubicBezTo>
                    <a:pt x="714" y="123"/>
                    <a:pt x="714" y="123"/>
                    <a:pt x="714" y="123"/>
                  </a:cubicBezTo>
                  <a:lnTo>
                    <a:pt x="748" y="26"/>
                  </a:lnTo>
                  <a:close/>
                  <a:moveTo>
                    <a:pt x="596" y="26"/>
                  </a:moveTo>
                  <a:cubicBezTo>
                    <a:pt x="675" y="26"/>
                    <a:pt x="675" y="26"/>
                    <a:pt x="675" y="26"/>
                  </a:cubicBezTo>
                  <a:cubicBezTo>
                    <a:pt x="675" y="42"/>
                    <a:pt x="675" y="42"/>
                    <a:pt x="675" y="42"/>
                  </a:cubicBezTo>
                  <a:cubicBezTo>
                    <a:pt x="646" y="42"/>
                    <a:pt x="646" y="42"/>
                    <a:pt x="646" y="42"/>
                  </a:cubicBezTo>
                  <a:cubicBezTo>
                    <a:pt x="646" y="123"/>
                    <a:pt x="646" y="123"/>
                    <a:pt x="646" y="123"/>
                  </a:cubicBezTo>
                  <a:cubicBezTo>
                    <a:pt x="626" y="123"/>
                    <a:pt x="626" y="123"/>
                    <a:pt x="626" y="123"/>
                  </a:cubicBezTo>
                  <a:cubicBezTo>
                    <a:pt x="626" y="42"/>
                    <a:pt x="626" y="42"/>
                    <a:pt x="626" y="42"/>
                  </a:cubicBezTo>
                  <a:cubicBezTo>
                    <a:pt x="596" y="42"/>
                    <a:pt x="596" y="42"/>
                    <a:pt x="596" y="42"/>
                  </a:cubicBezTo>
                  <a:lnTo>
                    <a:pt x="596" y="26"/>
                  </a:lnTo>
                  <a:close/>
                  <a:moveTo>
                    <a:pt x="520" y="26"/>
                  </a:moveTo>
                  <a:cubicBezTo>
                    <a:pt x="540" y="26"/>
                    <a:pt x="540" y="26"/>
                    <a:pt x="540" y="26"/>
                  </a:cubicBezTo>
                  <a:cubicBezTo>
                    <a:pt x="540" y="123"/>
                    <a:pt x="540" y="123"/>
                    <a:pt x="540" y="123"/>
                  </a:cubicBezTo>
                  <a:cubicBezTo>
                    <a:pt x="520" y="123"/>
                    <a:pt x="520" y="123"/>
                    <a:pt x="520" y="123"/>
                  </a:cubicBezTo>
                  <a:lnTo>
                    <a:pt x="520" y="26"/>
                  </a:lnTo>
                  <a:close/>
                  <a:moveTo>
                    <a:pt x="370" y="25"/>
                  </a:moveTo>
                  <a:cubicBezTo>
                    <a:pt x="388" y="25"/>
                    <a:pt x="399" y="26"/>
                    <a:pt x="416" y="26"/>
                  </a:cubicBezTo>
                  <a:cubicBezTo>
                    <a:pt x="431" y="26"/>
                    <a:pt x="446" y="32"/>
                    <a:pt x="447" y="49"/>
                  </a:cubicBezTo>
                  <a:cubicBezTo>
                    <a:pt x="448" y="68"/>
                    <a:pt x="437" y="72"/>
                    <a:pt x="427" y="75"/>
                  </a:cubicBezTo>
                  <a:cubicBezTo>
                    <a:pt x="450" y="80"/>
                    <a:pt x="442" y="107"/>
                    <a:pt x="448" y="123"/>
                  </a:cubicBezTo>
                  <a:cubicBezTo>
                    <a:pt x="429" y="123"/>
                    <a:pt x="429" y="123"/>
                    <a:pt x="429" y="123"/>
                  </a:cubicBezTo>
                  <a:cubicBezTo>
                    <a:pt x="424" y="123"/>
                    <a:pt x="431" y="84"/>
                    <a:pt x="414" y="83"/>
                  </a:cubicBezTo>
                  <a:cubicBezTo>
                    <a:pt x="405" y="82"/>
                    <a:pt x="399" y="83"/>
                    <a:pt x="390" y="83"/>
                  </a:cubicBezTo>
                  <a:cubicBezTo>
                    <a:pt x="390" y="123"/>
                    <a:pt x="390" y="123"/>
                    <a:pt x="390" y="123"/>
                  </a:cubicBezTo>
                  <a:cubicBezTo>
                    <a:pt x="370" y="123"/>
                    <a:pt x="370" y="123"/>
                    <a:pt x="370" y="123"/>
                  </a:cubicBezTo>
                  <a:lnTo>
                    <a:pt x="370" y="25"/>
                  </a:lnTo>
                  <a:close/>
                  <a:moveTo>
                    <a:pt x="230" y="25"/>
                  </a:moveTo>
                  <a:cubicBezTo>
                    <a:pt x="301" y="25"/>
                    <a:pt x="301" y="25"/>
                    <a:pt x="301" y="25"/>
                  </a:cubicBezTo>
                  <a:cubicBezTo>
                    <a:pt x="301" y="42"/>
                    <a:pt x="301" y="42"/>
                    <a:pt x="301" y="42"/>
                  </a:cubicBezTo>
                  <a:cubicBezTo>
                    <a:pt x="250" y="42"/>
                    <a:pt x="250" y="42"/>
                    <a:pt x="250" y="42"/>
                  </a:cubicBezTo>
                  <a:cubicBezTo>
                    <a:pt x="250" y="63"/>
                    <a:pt x="250" y="63"/>
                    <a:pt x="250" y="63"/>
                  </a:cubicBezTo>
                  <a:cubicBezTo>
                    <a:pt x="295" y="63"/>
                    <a:pt x="295" y="63"/>
                    <a:pt x="295" y="63"/>
                  </a:cubicBezTo>
                  <a:cubicBezTo>
                    <a:pt x="295" y="79"/>
                    <a:pt x="295" y="79"/>
                    <a:pt x="295" y="79"/>
                  </a:cubicBezTo>
                  <a:cubicBezTo>
                    <a:pt x="250" y="79"/>
                    <a:pt x="250" y="79"/>
                    <a:pt x="250" y="79"/>
                  </a:cubicBezTo>
                  <a:cubicBezTo>
                    <a:pt x="250" y="107"/>
                    <a:pt x="250" y="107"/>
                    <a:pt x="250" y="107"/>
                  </a:cubicBezTo>
                  <a:cubicBezTo>
                    <a:pt x="301" y="107"/>
                    <a:pt x="301" y="107"/>
                    <a:pt x="301" y="107"/>
                  </a:cubicBezTo>
                  <a:cubicBezTo>
                    <a:pt x="301" y="123"/>
                    <a:pt x="301" y="123"/>
                    <a:pt x="301" y="123"/>
                  </a:cubicBezTo>
                  <a:cubicBezTo>
                    <a:pt x="230" y="123"/>
                    <a:pt x="230" y="123"/>
                    <a:pt x="230" y="123"/>
                  </a:cubicBezTo>
                  <a:lnTo>
                    <a:pt x="230" y="25"/>
                  </a:lnTo>
                  <a:close/>
                  <a:moveTo>
                    <a:pt x="108" y="26"/>
                  </a:moveTo>
                  <a:cubicBezTo>
                    <a:pt x="115" y="50"/>
                    <a:pt x="122" y="77"/>
                    <a:pt x="129" y="98"/>
                  </a:cubicBezTo>
                  <a:cubicBezTo>
                    <a:pt x="136" y="77"/>
                    <a:pt x="144" y="50"/>
                    <a:pt x="150" y="26"/>
                  </a:cubicBezTo>
                  <a:cubicBezTo>
                    <a:pt x="171" y="26"/>
                    <a:pt x="171" y="26"/>
                    <a:pt x="171" y="26"/>
                  </a:cubicBezTo>
                  <a:cubicBezTo>
                    <a:pt x="139" y="123"/>
                    <a:pt x="139" y="123"/>
                    <a:pt x="139" y="123"/>
                  </a:cubicBezTo>
                  <a:cubicBezTo>
                    <a:pt x="120" y="123"/>
                    <a:pt x="120" y="123"/>
                    <a:pt x="120" y="123"/>
                  </a:cubicBezTo>
                  <a:cubicBezTo>
                    <a:pt x="87" y="26"/>
                    <a:pt x="87" y="26"/>
                    <a:pt x="87" y="26"/>
                  </a:cubicBezTo>
                  <a:lnTo>
                    <a:pt x="108" y="2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9" name="Freeform 39">
              <a:extLst>
                <a:ext uri="{FF2B5EF4-FFF2-40B4-BE49-F238E27FC236}">
                  <a16:creationId xmlns:a16="http://schemas.microsoft.com/office/drawing/2014/main" id="{01B86137-5F1F-C4B9-916D-E9773B67769C}"/>
                </a:ext>
              </a:extLst>
            </p:cNvPr>
            <p:cNvSpPr>
              <a:spLocks/>
            </p:cNvSpPr>
            <p:nvPr/>
          </p:nvSpPr>
          <p:spPr bwMode="auto">
            <a:xfrm>
              <a:off x="1715" y="2872"/>
              <a:ext cx="34" cy="56"/>
            </a:xfrm>
            <a:custGeom>
              <a:avLst/>
              <a:gdLst>
                <a:gd name="T0" fmla="*/ 18 w 34"/>
                <a:gd name="T1" fmla="*/ 0 h 56"/>
                <a:gd name="T2" fmla="*/ 18 w 34"/>
                <a:gd name="T3" fmla="*/ 0 h 56"/>
                <a:gd name="T4" fmla="*/ 18 w 34"/>
                <a:gd name="T5" fmla="*/ 0 h 56"/>
                <a:gd name="T6" fmla="*/ 18 w 34"/>
                <a:gd name="T7" fmla="*/ 0 h 56"/>
                <a:gd name="T8" fmla="*/ 18 w 34"/>
                <a:gd name="T9" fmla="*/ 0 h 56"/>
                <a:gd name="T10" fmla="*/ 0 w 34"/>
                <a:gd name="T11" fmla="*/ 56 h 56"/>
                <a:gd name="T12" fmla="*/ 34 w 34"/>
                <a:gd name="T13" fmla="*/ 56 h 56"/>
                <a:gd name="T14" fmla="*/ 18 w 34"/>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6">
                  <a:moveTo>
                    <a:pt x="18" y="0"/>
                  </a:moveTo>
                  <a:lnTo>
                    <a:pt x="18" y="0"/>
                  </a:lnTo>
                  <a:lnTo>
                    <a:pt x="18" y="0"/>
                  </a:lnTo>
                  <a:lnTo>
                    <a:pt x="18" y="0"/>
                  </a:lnTo>
                  <a:lnTo>
                    <a:pt x="18" y="0"/>
                  </a:lnTo>
                  <a:lnTo>
                    <a:pt x="0" y="56"/>
                  </a:lnTo>
                  <a:lnTo>
                    <a:pt x="34" y="56"/>
                  </a:lnTo>
                  <a:lnTo>
                    <a:pt x="18"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60" name="Freeform 40">
              <a:extLst>
                <a:ext uri="{FF2B5EF4-FFF2-40B4-BE49-F238E27FC236}">
                  <a16:creationId xmlns:a16="http://schemas.microsoft.com/office/drawing/2014/main" id="{B8EB2A46-A2D7-15EF-B545-9C399CF087F9}"/>
                </a:ext>
              </a:extLst>
            </p:cNvPr>
            <p:cNvSpPr>
              <a:spLocks/>
            </p:cNvSpPr>
            <p:nvPr/>
          </p:nvSpPr>
          <p:spPr bwMode="auto">
            <a:xfrm>
              <a:off x="1226" y="2867"/>
              <a:ext cx="51" cy="35"/>
            </a:xfrm>
            <a:custGeom>
              <a:avLst/>
              <a:gdLst>
                <a:gd name="T0" fmla="*/ 27 w 37"/>
                <a:gd name="T1" fmla="*/ 25 h 26"/>
                <a:gd name="T2" fmla="*/ 37 w 37"/>
                <a:gd name="T3" fmla="*/ 12 h 26"/>
                <a:gd name="T4" fmla="*/ 26 w 37"/>
                <a:gd name="T5" fmla="*/ 1 h 26"/>
                <a:gd name="T6" fmla="*/ 0 w 37"/>
                <a:gd name="T7" fmla="*/ 1 h 26"/>
                <a:gd name="T8" fmla="*/ 0 w 37"/>
                <a:gd name="T9" fmla="*/ 26 h 26"/>
                <a:gd name="T10" fmla="*/ 27 w 37"/>
                <a:gd name="T11" fmla="*/ 25 h 26"/>
              </a:gdLst>
              <a:ahLst/>
              <a:cxnLst>
                <a:cxn ang="0">
                  <a:pos x="T0" y="T1"/>
                </a:cxn>
                <a:cxn ang="0">
                  <a:pos x="T2" y="T3"/>
                </a:cxn>
                <a:cxn ang="0">
                  <a:pos x="T4" y="T5"/>
                </a:cxn>
                <a:cxn ang="0">
                  <a:pos x="T6" y="T7"/>
                </a:cxn>
                <a:cxn ang="0">
                  <a:pos x="T8" y="T9"/>
                </a:cxn>
                <a:cxn ang="0">
                  <a:pos x="T10" y="T11"/>
                </a:cxn>
              </a:cxnLst>
              <a:rect l="0" t="0" r="r" b="b"/>
              <a:pathLst>
                <a:path w="37" h="26">
                  <a:moveTo>
                    <a:pt x="27" y="25"/>
                  </a:moveTo>
                  <a:cubicBezTo>
                    <a:pt x="33" y="24"/>
                    <a:pt x="37" y="19"/>
                    <a:pt x="37" y="12"/>
                  </a:cubicBezTo>
                  <a:cubicBezTo>
                    <a:pt x="37" y="5"/>
                    <a:pt x="32" y="1"/>
                    <a:pt x="26" y="1"/>
                  </a:cubicBezTo>
                  <a:cubicBezTo>
                    <a:pt x="20" y="0"/>
                    <a:pt x="10" y="1"/>
                    <a:pt x="0" y="1"/>
                  </a:cubicBezTo>
                  <a:cubicBezTo>
                    <a:pt x="0" y="26"/>
                    <a:pt x="0" y="26"/>
                    <a:pt x="0" y="26"/>
                  </a:cubicBezTo>
                  <a:cubicBezTo>
                    <a:pt x="19" y="26"/>
                    <a:pt x="22" y="26"/>
                    <a:pt x="27" y="25"/>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61" name="Freeform 41">
              <a:extLst>
                <a:ext uri="{FF2B5EF4-FFF2-40B4-BE49-F238E27FC236}">
                  <a16:creationId xmlns:a16="http://schemas.microsoft.com/office/drawing/2014/main" id="{AC7503C1-28DA-DA19-AF0D-2DD0CD3C3819}"/>
                </a:ext>
              </a:extLst>
            </p:cNvPr>
            <p:cNvSpPr>
              <a:spLocks/>
            </p:cNvSpPr>
            <p:nvPr/>
          </p:nvSpPr>
          <p:spPr bwMode="auto">
            <a:xfrm>
              <a:off x="847" y="2681"/>
              <a:ext cx="52" cy="38"/>
            </a:xfrm>
            <a:custGeom>
              <a:avLst/>
              <a:gdLst>
                <a:gd name="T0" fmla="*/ 26 w 38"/>
                <a:gd name="T1" fmla="*/ 1 h 28"/>
                <a:gd name="T2" fmla="*/ 1 w 38"/>
                <a:gd name="T3" fmla="*/ 0 h 28"/>
                <a:gd name="T4" fmla="*/ 1 w 38"/>
                <a:gd name="T5" fmla="*/ 0 h 28"/>
                <a:gd name="T6" fmla="*/ 0 w 38"/>
                <a:gd name="T7" fmla="*/ 28 h 28"/>
                <a:gd name="T8" fmla="*/ 28 w 38"/>
                <a:gd name="T9" fmla="*/ 27 h 28"/>
                <a:gd name="T10" fmla="*/ 38 w 38"/>
                <a:gd name="T11" fmla="*/ 14 h 28"/>
                <a:gd name="T12" fmla="*/ 26 w 38"/>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8" h="28">
                  <a:moveTo>
                    <a:pt x="26" y="1"/>
                  </a:moveTo>
                  <a:cubicBezTo>
                    <a:pt x="17" y="0"/>
                    <a:pt x="8" y="0"/>
                    <a:pt x="1" y="0"/>
                  </a:cubicBezTo>
                  <a:cubicBezTo>
                    <a:pt x="1" y="0"/>
                    <a:pt x="1" y="0"/>
                    <a:pt x="1" y="0"/>
                  </a:cubicBezTo>
                  <a:cubicBezTo>
                    <a:pt x="0" y="28"/>
                    <a:pt x="0" y="28"/>
                    <a:pt x="0" y="28"/>
                  </a:cubicBezTo>
                  <a:cubicBezTo>
                    <a:pt x="21" y="27"/>
                    <a:pt x="21" y="28"/>
                    <a:pt x="28" y="27"/>
                  </a:cubicBezTo>
                  <a:cubicBezTo>
                    <a:pt x="35" y="26"/>
                    <a:pt x="38" y="20"/>
                    <a:pt x="38" y="14"/>
                  </a:cubicBezTo>
                  <a:cubicBezTo>
                    <a:pt x="38" y="8"/>
                    <a:pt x="34"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62" name="Freeform 42">
              <a:extLst>
                <a:ext uri="{FF2B5EF4-FFF2-40B4-BE49-F238E27FC236}">
                  <a16:creationId xmlns:a16="http://schemas.microsoft.com/office/drawing/2014/main" id="{B65DEFFD-074C-8D6B-4A83-4864C8FBC1EF}"/>
                </a:ext>
              </a:extLst>
            </p:cNvPr>
            <p:cNvSpPr>
              <a:spLocks/>
            </p:cNvSpPr>
            <p:nvPr/>
          </p:nvSpPr>
          <p:spPr bwMode="auto">
            <a:xfrm>
              <a:off x="848" y="2629"/>
              <a:ext cx="48" cy="31"/>
            </a:xfrm>
            <a:custGeom>
              <a:avLst/>
              <a:gdLst>
                <a:gd name="T0" fmla="*/ 24 w 35"/>
                <a:gd name="T1" fmla="*/ 23 h 23"/>
                <a:gd name="T2" fmla="*/ 35 w 35"/>
                <a:gd name="T3" fmla="*/ 10 h 23"/>
                <a:gd name="T4" fmla="*/ 23 w 35"/>
                <a:gd name="T5" fmla="*/ 0 h 23"/>
                <a:gd name="T6" fmla="*/ 0 w 35"/>
                <a:gd name="T7" fmla="*/ 0 h 23"/>
                <a:gd name="T8" fmla="*/ 0 w 35"/>
                <a:gd name="T9" fmla="*/ 23 h 23"/>
                <a:gd name="T10" fmla="*/ 24 w 35"/>
                <a:gd name="T11" fmla="*/ 23 h 23"/>
              </a:gdLst>
              <a:ahLst/>
              <a:cxnLst>
                <a:cxn ang="0">
                  <a:pos x="T0" y="T1"/>
                </a:cxn>
                <a:cxn ang="0">
                  <a:pos x="T2" y="T3"/>
                </a:cxn>
                <a:cxn ang="0">
                  <a:pos x="T4" y="T5"/>
                </a:cxn>
                <a:cxn ang="0">
                  <a:pos x="T6" y="T7"/>
                </a:cxn>
                <a:cxn ang="0">
                  <a:pos x="T8" y="T9"/>
                </a:cxn>
                <a:cxn ang="0">
                  <a:pos x="T10" y="T11"/>
                </a:cxn>
              </a:cxnLst>
              <a:rect l="0" t="0" r="r" b="b"/>
              <a:pathLst>
                <a:path w="35" h="23">
                  <a:moveTo>
                    <a:pt x="24" y="23"/>
                  </a:moveTo>
                  <a:cubicBezTo>
                    <a:pt x="31" y="23"/>
                    <a:pt x="35" y="18"/>
                    <a:pt x="35" y="10"/>
                  </a:cubicBezTo>
                  <a:cubicBezTo>
                    <a:pt x="35" y="3"/>
                    <a:pt x="30" y="0"/>
                    <a:pt x="23" y="0"/>
                  </a:cubicBezTo>
                  <a:cubicBezTo>
                    <a:pt x="0" y="0"/>
                    <a:pt x="0" y="0"/>
                    <a:pt x="0" y="0"/>
                  </a:cubicBezTo>
                  <a:cubicBezTo>
                    <a:pt x="0" y="23"/>
                    <a:pt x="0" y="23"/>
                    <a:pt x="0" y="23"/>
                  </a:cubicBezTo>
                  <a:lnTo>
                    <a:pt x="24" y="23"/>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grpSp>
    </p:spTree>
    <p:extLst>
      <p:ext uri="{BB962C8B-B14F-4D97-AF65-F5344CB8AC3E}">
        <p14:creationId xmlns:p14="http://schemas.microsoft.com/office/powerpoint/2010/main" val="259370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FFA28E6-3F86-1292-16E2-243415F9027E}"/>
              </a:ext>
            </a:extLst>
          </p:cNvPr>
          <p:cNvSpPr/>
          <p:nvPr userDrawn="1"/>
        </p:nvSpPr>
        <p:spPr>
          <a:xfrm>
            <a:off x="7106856" y="0"/>
            <a:ext cx="5085144"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Rectangle 2">
            <a:extLst>
              <a:ext uri="{FF2B5EF4-FFF2-40B4-BE49-F238E27FC236}">
                <a16:creationId xmlns:a16="http://schemas.microsoft.com/office/drawing/2014/main" id="{618ACA06-DAFA-4880-7F53-996F4E4828E2}"/>
              </a:ext>
            </a:extLst>
          </p:cNvPr>
          <p:cNvSpPr/>
          <p:nvPr userDrawn="1"/>
        </p:nvSpPr>
        <p:spPr>
          <a:xfrm>
            <a:off x="5486400" y="155864"/>
            <a:ext cx="6705600" cy="6546272"/>
          </a:xfrm>
          <a:prstGeom prst="rect">
            <a:avLst/>
          </a:prstGeom>
          <a:solidFill>
            <a:schemeClr val="bg1"/>
          </a:solidFill>
          <a:ln>
            <a:noFill/>
          </a:ln>
          <a:effectLst>
            <a:outerShdw blurRad="317500" dist="1143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Espace réservé pour une image  7">
            <a:extLst>
              <a:ext uri="{FF2B5EF4-FFF2-40B4-BE49-F238E27FC236}">
                <a16:creationId xmlns:a16="http://schemas.microsoft.com/office/drawing/2014/main" id="{5E720A8C-BBF2-9BF4-3CEC-1C2A5FADAEC9}"/>
              </a:ext>
            </a:extLst>
          </p:cNvPr>
          <p:cNvSpPr>
            <a:spLocks noGrp="1"/>
          </p:cNvSpPr>
          <p:nvPr>
            <p:ph type="pic" sz="quarter" idx="13" hasCustomPrompt="1"/>
          </p:nvPr>
        </p:nvSpPr>
        <p:spPr>
          <a:xfrm>
            <a:off x="0" y="0"/>
            <a:ext cx="7107238" cy="6858000"/>
          </a:xfrm>
          <a:custGeom>
            <a:avLst/>
            <a:gdLst>
              <a:gd name="connsiteX0" fmla="*/ 0 w 7107238"/>
              <a:gd name="connsiteY0" fmla="*/ 0 h 6858000"/>
              <a:gd name="connsiteX1" fmla="*/ 7107238 w 7107238"/>
              <a:gd name="connsiteY1" fmla="*/ 0 h 6858000"/>
              <a:gd name="connsiteX2" fmla="*/ 7107238 w 7107238"/>
              <a:gd name="connsiteY2" fmla="*/ 155864 h 6858000"/>
              <a:gd name="connsiteX3" fmla="*/ 5486400 w 7107238"/>
              <a:gd name="connsiteY3" fmla="*/ 155864 h 6858000"/>
              <a:gd name="connsiteX4" fmla="*/ 5486400 w 7107238"/>
              <a:gd name="connsiteY4" fmla="*/ 6702136 h 6858000"/>
              <a:gd name="connsiteX5" fmla="*/ 7107238 w 7107238"/>
              <a:gd name="connsiteY5" fmla="*/ 6702136 h 6858000"/>
              <a:gd name="connsiteX6" fmla="*/ 7107238 w 7107238"/>
              <a:gd name="connsiteY6" fmla="*/ 6858000 h 6858000"/>
              <a:gd name="connsiteX7" fmla="*/ 0 w 71072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7238" h="6858000">
                <a:moveTo>
                  <a:pt x="0" y="0"/>
                </a:moveTo>
                <a:lnTo>
                  <a:pt x="7107238" y="0"/>
                </a:lnTo>
                <a:lnTo>
                  <a:pt x="7107238" y="155864"/>
                </a:lnTo>
                <a:lnTo>
                  <a:pt x="5486400" y="155864"/>
                </a:lnTo>
                <a:lnTo>
                  <a:pt x="5486400" y="6702136"/>
                </a:lnTo>
                <a:lnTo>
                  <a:pt x="7107238" y="6702136"/>
                </a:lnTo>
                <a:lnTo>
                  <a:pt x="7107238" y="6858000"/>
                </a:lnTo>
                <a:lnTo>
                  <a:pt x="0" y="6858000"/>
                </a:lnTo>
                <a:close/>
              </a:path>
            </a:pathLst>
          </a:custGeom>
          <a:solidFill>
            <a:schemeClr val="bg1">
              <a:lumMod val="95000"/>
            </a:schemeClr>
          </a:solidFill>
        </p:spPr>
        <p:txBody>
          <a:bodyPr wrap="square">
            <a:noAutofit/>
          </a:bodyPr>
          <a:lstStyle>
            <a:lvl1pPr>
              <a:defRPr sz="100"/>
            </a:lvl1pPr>
          </a:lstStyle>
          <a:p>
            <a:r>
              <a:rPr lang="en-GB" dirty="0"/>
              <a:t> </a:t>
            </a:r>
          </a:p>
        </p:txBody>
      </p:sp>
      <p:sp>
        <p:nvSpPr>
          <p:cNvPr id="2" name="Titre 1">
            <a:extLst>
              <a:ext uri="{FF2B5EF4-FFF2-40B4-BE49-F238E27FC236}">
                <a16:creationId xmlns:a16="http://schemas.microsoft.com/office/drawing/2014/main" id="{C89CEF76-20C9-73F4-600E-A4BD9173D23F}"/>
              </a:ext>
            </a:extLst>
          </p:cNvPr>
          <p:cNvSpPr>
            <a:spLocks noGrp="1"/>
          </p:cNvSpPr>
          <p:nvPr>
            <p:ph type="ctrTitle" hasCustomPrompt="1"/>
          </p:nvPr>
        </p:nvSpPr>
        <p:spPr>
          <a:xfrm>
            <a:off x="6188600" y="3050756"/>
            <a:ext cx="5548129" cy="2248853"/>
          </a:xfrm>
        </p:spPr>
        <p:txBody>
          <a:bodyPr wrap="square" anchor="t">
            <a:spAutoFit/>
          </a:bodyPr>
          <a:lstStyle>
            <a:lvl1pPr algn="l">
              <a:lnSpc>
                <a:spcPct val="80000"/>
              </a:lnSpc>
              <a:defRPr sz="5400"/>
            </a:lvl1pPr>
          </a:lstStyle>
          <a:p>
            <a:r>
              <a:rPr lang="en-GB" dirty="0"/>
              <a:t>Insert</a:t>
            </a:r>
            <a:br>
              <a:rPr lang="en-GB" dirty="0"/>
            </a:br>
            <a:r>
              <a:rPr lang="en-GB" dirty="0"/>
              <a:t>your title here</a:t>
            </a:r>
          </a:p>
        </p:txBody>
      </p:sp>
      <p:grpSp>
        <p:nvGrpSpPr>
          <p:cNvPr id="11" name="Group 12">
            <a:extLst>
              <a:ext uri="{FF2B5EF4-FFF2-40B4-BE49-F238E27FC236}">
                <a16:creationId xmlns:a16="http://schemas.microsoft.com/office/drawing/2014/main" id="{86ABDDDD-BD81-B7F6-692B-B02D511C9F86}"/>
              </a:ext>
            </a:extLst>
          </p:cNvPr>
          <p:cNvGrpSpPr>
            <a:grpSpLocks noChangeAspect="1"/>
          </p:cNvGrpSpPr>
          <p:nvPr userDrawn="1"/>
        </p:nvGrpSpPr>
        <p:grpSpPr bwMode="auto">
          <a:xfrm>
            <a:off x="6399962" y="952498"/>
            <a:ext cx="1432482" cy="1776279"/>
            <a:chOff x="690" y="1280"/>
            <a:chExt cx="1400" cy="1736"/>
          </a:xfrm>
        </p:grpSpPr>
        <p:sp>
          <p:nvSpPr>
            <p:cNvPr id="14" name="Freeform 13">
              <a:extLst>
                <a:ext uri="{FF2B5EF4-FFF2-40B4-BE49-F238E27FC236}">
                  <a16:creationId xmlns:a16="http://schemas.microsoft.com/office/drawing/2014/main" id="{EB5D333C-541E-AA50-A872-F312CA1B774E}"/>
                </a:ext>
              </a:extLst>
            </p:cNvPr>
            <p:cNvSpPr>
              <a:spLocks/>
            </p:cNvSpPr>
            <p:nvPr/>
          </p:nvSpPr>
          <p:spPr bwMode="auto">
            <a:xfrm>
              <a:off x="1194" y="1308"/>
              <a:ext cx="4" cy="1"/>
            </a:xfrm>
            <a:custGeom>
              <a:avLst/>
              <a:gdLst>
                <a:gd name="T0" fmla="*/ 1 w 3"/>
                <a:gd name="T1" fmla="*/ 1 h 1"/>
                <a:gd name="T2" fmla="*/ 1 w 3"/>
                <a:gd name="T3" fmla="*/ 1 h 1"/>
              </a:gdLst>
              <a:ahLst/>
              <a:cxnLst>
                <a:cxn ang="0">
                  <a:pos x="T0" y="T1"/>
                </a:cxn>
                <a:cxn ang="0">
                  <a:pos x="T2" y="T3"/>
                </a:cxn>
              </a:cxnLst>
              <a:rect l="0" t="0" r="r" b="b"/>
              <a:pathLst>
                <a:path w="3" h="1">
                  <a:moveTo>
                    <a:pt x="1" y="1"/>
                  </a:moveTo>
                  <a:cubicBezTo>
                    <a:pt x="3" y="0"/>
                    <a:pt x="0" y="1"/>
                    <a:pt x="1"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6" name="Freeform 14">
              <a:extLst>
                <a:ext uri="{FF2B5EF4-FFF2-40B4-BE49-F238E27FC236}">
                  <a16:creationId xmlns:a16="http://schemas.microsoft.com/office/drawing/2014/main" id="{2C899217-43B1-B08B-636C-E03A581316D5}"/>
                </a:ext>
              </a:extLst>
            </p:cNvPr>
            <p:cNvSpPr>
              <a:spLocks noEditPoints="1"/>
            </p:cNvSpPr>
            <p:nvPr/>
          </p:nvSpPr>
          <p:spPr bwMode="auto">
            <a:xfrm>
              <a:off x="906" y="1280"/>
              <a:ext cx="976" cy="1214"/>
            </a:xfrm>
            <a:custGeom>
              <a:avLst/>
              <a:gdLst>
                <a:gd name="T0" fmla="*/ 211 w 711"/>
                <a:gd name="T1" fmla="*/ 862 h 883"/>
                <a:gd name="T2" fmla="*/ 354 w 711"/>
                <a:gd name="T3" fmla="*/ 883 h 883"/>
                <a:gd name="T4" fmla="*/ 355 w 711"/>
                <a:gd name="T5" fmla="*/ 883 h 883"/>
                <a:gd name="T6" fmla="*/ 356 w 711"/>
                <a:gd name="T7" fmla="*/ 883 h 883"/>
                <a:gd name="T8" fmla="*/ 498 w 711"/>
                <a:gd name="T9" fmla="*/ 862 h 883"/>
                <a:gd name="T10" fmla="*/ 621 w 711"/>
                <a:gd name="T11" fmla="*/ 769 h 883"/>
                <a:gd name="T12" fmla="*/ 711 w 711"/>
                <a:gd name="T13" fmla="*/ 442 h 883"/>
                <a:gd name="T14" fmla="*/ 711 w 711"/>
                <a:gd name="T15" fmla="*/ 441 h 883"/>
                <a:gd name="T16" fmla="*/ 621 w 711"/>
                <a:gd name="T17" fmla="*/ 114 h 883"/>
                <a:gd name="T18" fmla="*/ 499 w 711"/>
                <a:gd name="T19" fmla="*/ 21 h 883"/>
                <a:gd name="T20" fmla="*/ 355 w 711"/>
                <a:gd name="T21" fmla="*/ 0 h 883"/>
                <a:gd name="T22" fmla="*/ 211 w 711"/>
                <a:gd name="T23" fmla="*/ 21 h 883"/>
                <a:gd name="T24" fmla="*/ 211 w 711"/>
                <a:gd name="T25" fmla="*/ 21 h 883"/>
                <a:gd name="T26" fmla="*/ 211 w 711"/>
                <a:gd name="T27" fmla="*/ 21 h 883"/>
                <a:gd name="T28" fmla="*/ 90 w 711"/>
                <a:gd name="T29" fmla="*/ 114 h 883"/>
                <a:gd name="T30" fmla="*/ 0 w 711"/>
                <a:gd name="T31" fmla="*/ 441 h 883"/>
                <a:gd name="T32" fmla="*/ 0 w 711"/>
                <a:gd name="T33" fmla="*/ 442 h 883"/>
                <a:gd name="T34" fmla="*/ 90 w 711"/>
                <a:gd name="T35" fmla="*/ 769 h 883"/>
                <a:gd name="T36" fmla="*/ 211 w 711"/>
                <a:gd name="T37" fmla="*/ 862 h 883"/>
                <a:gd name="T38" fmla="*/ 26 w 711"/>
                <a:gd name="T39" fmla="*/ 441 h 883"/>
                <a:gd name="T40" fmla="*/ 83 w 711"/>
                <a:gd name="T41" fmla="*/ 162 h 883"/>
                <a:gd name="T42" fmla="*/ 235 w 711"/>
                <a:gd name="T43" fmla="*/ 27 h 883"/>
                <a:gd name="T44" fmla="*/ 355 w 711"/>
                <a:gd name="T45" fmla="*/ 12 h 883"/>
                <a:gd name="T46" fmla="*/ 475 w 711"/>
                <a:gd name="T47" fmla="*/ 27 h 883"/>
                <a:gd name="T48" fmla="*/ 626 w 711"/>
                <a:gd name="T49" fmla="*/ 162 h 883"/>
                <a:gd name="T50" fmla="*/ 683 w 711"/>
                <a:gd name="T51" fmla="*/ 441 h 883"/>
                <a:gd name="T52" fmla="*/ 626 w 711"/>
                <a:gd name="T53" fmla="*/ 721 h 883"/>
                <a:gd name="T54" fmla="*/ 475 w 711"/>
                <a:gd name="T55" fmla="*/ 856 h 883"/>
                <a:gd name="T56" fmla="*/ 355 w 711"/>
                <a:gd name="T57" fmla="*/ 871 h 883"/>
                <a:gd name="T58" fmla="*/ 235 w 711"/>
                <a:gd name="T59" fmla="*/ 856 h 883"/>
                <a:gd name="T60" fmla="*/ 83 w 711"/>
                <a:gd name="T61" fmla="*/ 721 h 883"/>
                <a:gd name="T62" fmla="*/ 26 w 711"/>
                <a:gd name="T63" fmla="*/ 44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1" h="883">
                  <a:moveTo>
                    <a:pt x="211" y="862"/>
                  </a:moveTo>
                  <a:cubicBezTo>
                    <a:pt x="257" y="875"/>
                    <a:pt x="305" y="883"/>
                    <a:pt x="354" y="883"/>
                  </a:cubicBezTo>
                  <a:cubicBezTo>
                    <a:pt x="355" y="883"/>
                    <a:pt x="355" y="883"/>
                    <a:pt x="355" y="883"/>
                  </a:cubicBezTo>
                  <a:cubicBezTo>
                    <a:pt x="356" y="883"/>
                    <a:pt x="356" y="883"/>
                    <a:pt x="356" y="883"/>
                  </a:cubicBezTo>
                  <a:cubicBezTo>
                    <a:pt x="406" y="883"/>
                    <a:pt x="453" y="876"/>
                    <a:pt x="498" y="862"/>
                  </a:cubicBezTo>
                  <a:cubicBezTo>
                    <a:pt x="547" y="845"/>
                    <a:pt x="593" y="811"/>
                    <a:pt x="621" y="769"/>
                  </a:cubicBezTo>
                  <a:cubicBezTo>
                    <a:pt x="667" y="701"/>
                    <a:pt x="709" y="571"/>
                    <a:pt x="711" y="442"/>
                  </a:cubicBezTo>
                  <a:cubicBezTo>
                    <a:pt x="711" y="441"/>
                    <a:pt x="711" y="441"/>
                    <a:pt x="711" y="441"/>
                  </a:cubicBezTo>
                  <a:cubicBezTo>
                    <a:pt x="709" y="312"/>
                    <a:pt x="667" y="181"/>
                    <a:pt x="621" y="114"/>
                  </a:cubicBezTo>
                  <a:cubicBezTo>
                    <a:pt x="593" y="72"/>
                    <a:pt x="548" y="38"/>
                    <a:pt x="499" y="21"/>
                  </a:cubicBezTo>
                  <a:cubicBezTo>
                    <a:pt x="454" y="7"/>
                    <a:pt x="405" y="0"/>
                    <a:pt x="355" y="0"/>
                  </a:cubicBezTo>
                  <a:cubicBezTo>
                    <a:pt x="306" y="0"/>
                    <a:pt x="257" y="7"/>
                    <a:pt x="211" y="21"/>
                  </a:cubicBezTo>
                  <a:cubicBezTo>
                    <a:pt x="212" y="21"/>
                    <a:pt x="212" y="21"/>
                    <a:pt x="211" y="21"/>
                  </a:cubicBezTo>
                  <a:cubicBezTo>
                    <a:pt x="212" y="21"/>
                    <a:pt x="212" y="21"/>
                    <a:pt x="211" y="21"/>
                  </a:cubicBezTo>
                  <a:cubicBezTo>
                    <a:pt x="163" y="38"/>
                    <a:pt x="118" y="72"/>
                    <a:pt x="90" y="114"/>
                  </a:cubicBezTo>
                  <a:cubicBezTo>
                    <a:pt x="44" y="181"/>
                    <a:pt x="2" y="312"/>
                    <a:pt x="0" y="441"/>
                  </a:cubicBezTo>
                  <a:cubicBezTo>
                    <a:pt x="0" y="442"/>
                    <a:pt x="0" y="442"/>
                    <a:pt x="0" y="442"/>
                  </a:cubicBezTo>
                  <a:cubicBezTo>
                    <a:pt x="2" y="571"/>
                    <a:pt x="44" y="701"/>
                    <a:pt x="90" y="769"/>
                  </a:cubicBezTo>
                  <a:cubicBezTo>
                    <a:pt x="118" y="811"/>
                    <a:pt x="163" y="845"/>
                    <a:pt x="211" y="862"/>
                  </a:cubicBezTo>
                  <a:moveTo>
                    <a:pt x="26" y="441"/>
                  </a:moveTo>
                  <a:cubicBezTo>
                    <a:pt x="25" y="344"/>
                    <a:pt x="54" y="225"/>
                    <a:pt x="83" y="162"/>
                  </a:cubicBezTo>
                  <a:cubicBezTo>
                    <a:pt x="115" y="90"/>
                    <a:pt x="163" y="46"/>
                    <a:pt x="235" y="27"/>
                  </a:cubicBezTo>
                  <a:cubicBezTo>
                    <a:pt x="273" y="17"/>
                    <a:pt x="313" y="12"/>
                    <a:pt x="355" y="12"/>
                  </a:cubicBezTo>
                  <a:cubicBezTo>
                    <a:pt x="396" y="12"/>
                    <a:pt x="436" y="17"/>
                    <a:pt x="475" y="27"/>
                  </a:cubicBezTo>
                  <a:cubicBezTo>
                    <a:pt x="546" y="46"/>
                    <a:pt x="595" y="90"/>
                    <a:pt x="626" y="162"/>
                  </a:cubicBezTo>
                  <a:cubicBezTo>
                    <a:pt x="655" y="225"/>
                    <a:pt x="685" y="344"/>
                    <a:pt x="683" y="441"/>
                  </a:cubicBezTo>
                  <a:cubicBezTo>
                    <a:pt x="685" y="539"/>
                    <a:pt x="655" y="658"/>
                    <a:pt x="626" y="721"/>
                  </a:cubicBezTo>
                  <a:cubicBezTo>
                    <a:pt x="595" y="793"/>
                    <a:pt x="546" y="837"/>
                    <a:pt x="475" y="856"/>
                  </a:cubicBezTo>
                  <a:cubicBezTo>
                    <a:pt x="436" y="866"/>
                    <a:pt x="396" y="871"/>
                    <a:pt x="355" y="871"/>
                  </a:cubicBezTo>
                  <a:cubicBezTo>
                    <a:pt x="313" y="871"/>
                    <a:pt x="273" y="866"/>
                    <a:pt x="235" y="856"/>
                  </a:cubicBezTo>
                  <a:cubicBezTo>
                    <a:pt x="163" y="837"/>
                    <a:pt x="115" y="793"/>
                    <a:pt x="83" y="721"/>
                  </a:cubicBezTo>
                  <a:cubicBezTo>
                    <a:pt x="54" y="658"/>
                    <a:pt x="25" y="539"/>
                    <a:pt x="26" y="4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7" name="Freeform 15">
              <a:extLst>
                <a:ext uri="{FF2B5EF4-FFF2-40B4-BE49-F238E27FC236}">
                  <a16:creationId xmlns:a16="http://schemas.microsoft.com/office/drawing/2014/main" id="{D8AD10FE-D1AF-8001-2352-56568382AAA5}"/>
                </a:ext>
              </a:extLst>
            </p:cNvPr>
            <p:cNvSpPr>
              <a:spLocks noEditPoints="1"/>
            </p:cNvSpPr>
            <p:nvPr/>
          </p:nvSpPr>
          <p:spPr bwMode="auto">
            <a:xfrm>
              <a:off x="1086" y="1440"/>
              <a:ext cx="616" cy="895"/>
            </a:xfrm>
            <a:custGeom>
              <a:avLst/>
              <a:gdLst>
                <a:gd name="T0" fmla="*/ 324 w 449"/>
                <a:gd name="T1" fmla="*/ 637 h 651"/>
                <a:gd name="T2" fmla="*/ 324 w 449"/>
                <a:gd name="T3" fmla="*/ 13 h 651"/>
                <a:gd name="T4" fmla="*/ 50 w 449"/>
                <a:gd name="T5" fmla="*/ 77 h 651"/>
                <a:gd name="T6" fmla="*/ 96 w 449"/>
                <a:gd name="T7" fmla="*/ 474 h 651"/>
                <a:gd name="T8" fmla="*/ 70 w 449"/>
                <a:gd name="T9" fmla="*/ 459 h 651"/>
                <a:gd name="T10" fmla="*/ 59 w 449"/>
                <a:gd name="T11" fmla="*/ 380 h 651"/>
                <a:gd name="T12" fmla="*/ 91 w 449"/>
                <a:gd name="T13" fmla="*/ 432 h 651"/>
                <a:gd name="T14" fmla="*/ 115 w 449"/>
                <a:gd name="T15" fmla="*/ 371 h 651"/>
                <a:gd name="T16" fmla="*/ 127 w 449"/>
                <a:gd name="T17" fmla="*/ 414 h 651"/>
                <a:gd name="T18" fmla="*/ 194 w 449"/>
                <a:gd name="T19" fmla="*/ 603 h 651"/>
                <a:gd name="T20" fmla="*/ 207 w 449"/>
                <a:gd name="T21" fmla="*/ 579 h 651"/>
                <a:gd name="T22" fmla="*/ 216 w 449"/>
                <a:gd name="T23" fmla="*/ 565 h 651"/>
                <a:gd name="T24" fmla="*/ 227 w 449"/>
                <a:gd name="T25" fmla="*/ 536 h 651"/>
                <a:gd name="T26" fmla="*/ 238 w 449"/>
                <a:gd name="T27" fmla="*/ 565 h 651"/>
                <a:gd name="T28" fmla="*/ 276 w 449"/>
                <a:gd name="T29" fmla="*/ 518 h 651"/>
                <a:gd name="T30" fmla="*/ 251 w 449"/>
                <a:gd name="T31" fmla="*/ 475 h 651"/>
                <a:gd name="T32" fmla="*/ 297 w 449"/>
                <a:gd name="T33" fmla="*/ 359 h 651"/>
                <a:gd name="T34" fmla="*/ 293 w 449"/>
                <a:gd name="T35" fmla="*/ 605 h 651"/>
                <a:gd name="T36" fmla="*/ 307 w 449"/>
                <a:gd name="T37" fmla="*/ 591 h 651"/>
                <a:gd name="T38" fmla="*/ 339 w 449"/>
                <a:gd name="T39" fmla="*/ 478 h 651"/>
                <a:gd name="T40" fmla="*/ 356 w 449"/>
                <a:gd name="T41" fmla="*/ 490 h 651"/>
                <a:gd name="T42" fmla="*/ 379 w 449"/>
                <a:gd name="T43" fmla="*/ 453 h 651"/>
                <a:gd name="T44" fmla="*/ 313 w 449"/>
                <a:gd name="T45" fmla="*/ 372 h 651"/>
                <a:gd name="T46" fmla="*/ 365 w 449"/>
                <a:gd name="T47" fmla="*/ 515 h 651"/>
                <a:gd name="T48" fmla="*/ 320 w 449"/>
                <a:gd name="T49" fmla="*/ 411 h 651"/>
                <a:gd name="T50" fmla="*/ 366 w 449"/>
                <a:gd name="T51" fmla="*/ 412 h 651"/>
                <a:gd name="T52" fmla="*/ 354 w 449"/>
                <a:gd name="T53" fmla="*/ 368 h 651"/>
                <a:gd name="T54" fmla="*/ 366 w 449"/>
                <a:gd name="T55" fmla="*/ 412 h 651"/>
                <a:gd name="T56" fmla="*/ 392 w 449"/>
                <a:gd name="T57" fmla="*/ 308 h 651"/>
                <a:gd name="T58" fmla="*/ 347 w 449"/>
                <a:gd name="T59" fmla="*/ 201 h 651"/>
                <a:gd name="T60" fmla="*/ 382 w 449"/>
                <a:gd name="T61" fmla="*/ 273 h 651"/>
                <a:gd name="T62" fmla="*/ 306 w 449"/>
                <a:gd name="T63" fmla="*/ 277 h 651"/>
                <a:gd name="T64" fmla="*/ 335 w 449"/>
                <a:gd name="T65" fmla="*/ 203 h 651"/>
                <a:gd name="T66" fmla="*/ 312 w 449"/>
                <a:gd name="T67" fmla="*/ 51 h 651"/>
                <a:gd name="T68" fmla="*/ 292 w 449"/>
                <a:gd name="T69" fmla="*/ 86 h 651"/>
                <a:gd name="T70" fmla="*/ 259 w 449"/>
                <a:gd name="T71" fmla="*/ 140 h 651"/>
                <a:gd name="T72" fmla="*/ 88 w 449"/>
                <a:gd name="T73" fmla="*/ 93 h 651"/>
                <a:gd name="T74" fmla="*/ 115 w 449"/>
                <a:gd name="T75" fmla="*/ 60 h 651"/>
                <a:gd name="T76" fmla="*/ 133 w 449"/>
                <a:gd name="T77" fmla="*/ 116 h 651"/>
                <a:gd name="T78" fmla="*/ 119 w 449"/>
                <a:gd name="T79" fmla="*/ 151 h 651"/>
                <a:gd name="T80" fmla="*/ 121 w 449"/>
                <a:gd name="T81" fmla="*/ 169 h 651"/>
                <a:gd name="T82" fmla="*/ 88 w 449"/>
                <a:gd name="T83" fmla="*/ 169 h 651"/>
                <a:gd name="T84" fmla="*/ 104 w 449"/>
                <a:gd name="T85" fmla="*/ 204 h 651"/>
                <a:gd name="T86" fmla="*/ 207 w 449"/>
                <a:gd name="T87" fmla="*/ 212 h 651"/>
                <a:gd name="T88" fmla="*/ 208 w 449"/>
                <a:gd name="T89" fmla="*/ 131 h 651"/>
                <a:gd name="T90" fmla="*/ 237 w 449"/>
                <a:gd name="T91" fmla="*/ 182 h 651"/>
                <a:gd name="T92" fmla="*/ 268 w 449"/>
                <a:gd name="T93" fmla="*/ 180 h 651"/>
                <a:gd name="T94" fmla="*/ 280 w 449"/>
                <a:gd name="T95" fmla="*/ 84 h 651"/>
                <a:gd name="T96" fmla="*/ 273 w 449"/>
                <a:gd name="T97" fmla="*/ 204 h 651"/>
                <a:gd name="T98" fmla="*/ 242 w 449"/>
                <a:gd name="T99" fmla="*/ 356 h 651"/>
                <a:gd name="T100" fmla="*/ 231 w 449"/>
                <a:gd name="T101" fmla="*/ 498 h 651"/>
                <a:gd name="T102" fmla="*/ 222 w 449"/>
                <a:gd name="T103" fmla="*/ 459 h 651"/>
                <a:gd name="T104" fmla="*/ 162 w 449"/>
                <a:gd name="T105" fmla="*/ 498 h 651"/>
                <a:gd name="T106" fmla="*/ 147 w 449"/>
                <a:gd name="T107" fmla="*/ 482 h 651"/>
                <a:gd name="T108" fmla="*/ 200 w 449"/>
                <a:gd name="T109" fmla="*/ 259 h 651"/>
                <a:gd name="T110" fmla="*/ 100 w 449"/>
                <a:gd name="T111" fmla="*/ 234 h 651"/>
                <a:gd name="T112" fmla="*/ 115 w 449"/>
                <a:gd name="T113" fmla="*/ 285 h 651"/>
                <a:gd name="T114" fmla="*/ 116 w 449"/>
                <a:gd name="T115" fmla="*/ 247 h 651"/>
                <a:gd name="T116" fmla="*/ 59 w 449"/>
                <a:gd name="T117" fmla="*/ 34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651">
                  <a:moveTo>
                    <a:pt x="124" y="637"/>
                  </a:moveTo>
                  <a:cubicBezTo>
                    <a:pt x="156" y="646"/>
                    <a:pt x="190" y="651"/>
                    <a:pt x="224" y="651"/>
                  </a:cubicBezTo>
                  <a:cubicBezTo>
                    <a:pt x="225" y="651"/>
                    <a:pt x="225" y="651"/>
                    <a:pt x="225" y="651"/>
                  </a:cubicBezTo>
                  <a:cubicBezTo>
                    <a:pt x="259" y="651"/>
                    <a:pt x="293" y="646"/>
                    <a:pt x="324" y="637"/>
                  </a:cubicBezTo>
                  <a:cubicBezTo>
                    <a:pt x="358" y="628"/>
                    <a:pt x="385" y="605"/>
                    <a:pt x="399" y="573"/>
                  </a:cubicBezTo>
                  <a:cubicBezTo>
                    <a:pt x="429" y="509"/>
                    <a:pt x="449" y="417"/>
                    <a:pt x="449" y="325"/>
                  </a:cubicBezTo>
                  <a:cubicBezTo>
                    <a:pt x="449" y="234"/>
                    <a:pt x="429" y="142"/>
                    <a:pt x="399" y="77"/>
                  </a:cubicBezTo>
                  <a:cubicBezTo>
                    <a:pt x="385" y="46"/>
                    <a:pt x="358" y="23"/>
                    <a:pt x="324" y="13"/>
                  </a:cubicBezTo>
                  <a:cubicBezTo>
                    <a:pt x="293" y="5"/>
                    <a:pt x="259" y="0"/>
                    <a:pt x="225" y="0"/>
                  </a:cubicBezTo>
                  <a:cubicBezTo>
                    <a:pt x="224" y="0"/>
                    <a:pt x="224" y="0"/>
                    <a:pt x="224" y="0"/>
                  </a:cubicBezTo>
                  <a:cubicBezTo>
                    <a:pt x="190" y="0"/>
                    <a:pt x="156" y="5"/>
                    <a:pt x="124" y="13"/>
                  </a:cubicBezTo>
                  <a:cubicBezTo>
                    <a:pt x="91" y="23"/>
                    <a:pt x="63" y="46"/>
                    <a:pt x="50" y="77"/>
                  </a:cubicBezTo>
                  <a:cubicBezTo>
                    <a:pt x="19" y="142"/>
                    <a:pt x="0" y="234"/>
                    <a:pt x="0" y="325"/>
                  </a:cubicBezTo>
                  <a:cubicBezTo>
                    <a:pt x="0" y="417"/>
                    <a:pt x="19" y="509"/>
                    <a:pt x="50" y="573"/>
                  </a:cubicBezTo>
                  <a:cubicBezTo>
                    <a:pt x="63" y="605"/>
                    <a:pt x="91" y="628"/>
                    <a:pt x="124" y="637"/>
                  </a:cubicBezTo>
                  <a:moveTo>
                    <a:pt x="96" y="474"/>
                  </a:moveTo>
                  <a:cubicBezTo>
                    <a:pt x="94" y="474"/>
                    <a:pt x="90" y="473"/>
                    <a:pt x="88" y="473"/>
                  </a:cubicBezTo>
                  <a:cubicBezTo>
                    <a:pt x="83" y="471"/>
                    <a:pt x="76" y="469"/>
                    <a:pt x="72" y="462"/>
                  </a:cubicBezTo>
                  <a:cubicBezTo>
                    <a:pt x="71" y="461"/>
                    <a:pt x="71" y="461"/>
                    <a:pt x="71" y="461"/>
                  </a:cubicBezTo>
                  <a:cubicBezTo>
                    <a:pt x="70" y="459"/>
                    <a:pt x="70" y="459"/>
                    <a:pt x="70" y="459"/>
                  </a:cubicBezTo>
                  <a:cubicBezTo>
                    <a:pt x="69" y="457"/>
                    <a:pt x="69" y="457"/>
                    <a:pt x="69" y="457"/>
                  </a:cubicBezTo>
                  <a:cubicBezTo>
                    <a:pt x="69" y="453"/>
                    <a:pt x="69" y="453"/>
                    <a:pt x="69" y="453"/>
                  </a:cubicBezTo>
                  <a:cubicBezTo>
                    <a:pt x="69" y="392"/>
                    <a:pt x="69" y="392"/>
                    <a:pt x="69" y="392"/>
                  </a:cubicBezTo>
                  <a:cubicBezTo>
                    <a:pt x="68" y="384"/>
                    <a:pt x="66" y="384"/>
                    <a:pt x="59" y="380"/>
                  </a:cubicBezTo>
                  <a:cubicBezTo>
                    <a:pt x="62" y="379"/>
                    <a:pt x="62" y="379"/>
                    <a:pt x="62" y="379"/>
                  </a:cubicBezTo>
                  <a:cubicBezTo>
                    <a:pt x="86" y="371"/>
                    <a:pt x="86" y="371"/>
                    <a:pt x="86" y="371"/>
                  </a:cubicBezTo>
                  <a:cubicBezTo>
                    <a:pt x="90" y="375"/>
                    <a:pt x="91" y="379"/>
                    <a:pt x="91" y="385"/>
                  </a:cubicBezTo>
                  <a:cubicBezTo>
                    <a:pt x="91" y="432"/>
                    <a:pt x="91" y="432"/>
                    <a:pt x="91" y="432"/>
                  </a:cubicBezTo>
                  <a:cubicBezTo>
                    <a:pt x="91" y="436"/>
                    <a:pt x="94" y="437"/>
                    <a:pt x="97" y="437"/>
                  </a:cubicBezTo>
                  <a:cubicBezTo>
                    <a:pt x="101" y="437"/>
                    <a:pt x="103" y="436"/>
                    <a:pt x="104" y="433"/>
                  </a:cubicBezTo>
                  <a:cubicBezTo>
                    <a:pt x="104" y="411"/>
                    <a:pt x="103" y="405"/>
                    <a:pt x="104" y="386"/>
                  </a:cubicBezTo>
                  <a:cubicBezTo>
                    <a:pt x="104" y="379"/>
                    <a:pt x="110" y="373"/>
                    <a:pt x="115" y="371"/>
                  </a:cubicBezTo>
                  <a:cubicBezTo>
                    <a:pt x="122" y="368"/>
                    <a:pt x="131" y="369"/>
                    <a:pt x="137" y="372"/>
                  </a:cubicBezTo>
                  <a:cubicBezTo>
                    <a:pt x="148" y="377"/>
                    <a:pt x="147" y="399"/>
                    <a:pt x="147" y="416"/>
                  </a:cubicBezTo>
                  <a:cubicBezTo>
                    <a:pt x="143" y="414"/>
                    <a:pt x="142" y="413"/>
                    <a:pt x="138" y="412"/>
                  </a:cubicBezTo>
                  <a:cubicBezTo>
                    <a:pt x="134" y="411"/>
                    <a:pt x="130" y="412"/>
                    <a:pt x="127" y="414"/>
                  </a:cubicBezTo>
                  <a:cubicBezTo>
                    <a:pt x="123" y="417"/>
                    <a:pt x="123" y="421"/>
                    <a:pt x="123" y="426"/>
                  </a:cubicBezTo>
                  <a:cubicBezTo>
                    <a:pt x="123" y="447"/>
                    <a:pt x="125" y="461"/>
                    <a:pt x="115" y="469"/>
                  </a:cubicBezTo>
                  <a:cubicBezTo>
                    <a:pt x="108" y="473"/>
                    <a:pt x="102" y="474"/>
                    <a:pt x="96" y="474"/>
                  </a:cubicBezTo>
                  <a:moveTo>
                    <a:pt x="194" y="603"/>
                  </a:moveTo>
                  <a:cubicBezTo>
                    <a:pt x="185" y="609"/>
                    <a:pt x="170" y="611"/>
                    <a:pt x="160" y="605"/>
                  </a:cubicBezTo>
                  <a:cubicBezTo>
                    <a:pt x="154" y="602"/>
                    <a:pt x="149" y="597"/>
                    <a:pt x="146" y="591"/>
                  </a:cubicBezTo>
                  <a:cubicBezTo>
                    <a:pt x="144" y="586"/>
                    <a:pt x="143" y="584"/>
                    <a:pt x="143" y="579"/>
                  </a:cubicBezTo>
                  <a:cubicBezTo>
                    <a:pt x="166" y="579"/>
                    <a:pt x="182" y="579"/>
                    <a:pt x="207" y="579"/>
                  </a:cubicBezTo>
                  <a:cubicBezTo>
                    <a:pt x="207" y="588"/>
                    <a:pt x="202" y="597"/>
                    <a:pt x="194" y="603"/>
                  </a:cubicBezTo>
                  <a:moveTo>
                    <a:pt x="238" y="605"/>
                  </a:moveTo>
                  <a:cubicBezTo>
                    <a:pt x="216" y="605"/>
                    <a:pt x="216" y="605"/>
                    <a:pt x="216" y="605"/>
                  </a:cubicBezTo>
                  <a:cubicBezTo>
                    <a:pt x="216" y="565"/>
                    <a:pt x="216" y="565"/>
                    <a:pt x="216" y="565"/>
                  </a:cubicBezTo>
                  <a:cubicBezTo>
                    <a:pt x="181" y="565"/>
                    <a:pt x="181" y="565"/>
                    <a:pt x="181" y="565"/>
                  </a:cubicBezTo>
                  <a:cubicBezTo>
                    <a:pt x="181" y="549"/>
                    <a:pt x="181" y="549"/>
                    <a:pt x="181" y="549"/>
                  </a:cubicBezTo>
                  <a:cubicBezTo>
                    <a:pt x="216" y="549"/>
                    <a:pt x="216" y="549"/>
                    <a:pt x="216" y="549"/>
                  </a:cubicBezTo>
                  <a:cubicBezTo>
                    <a:pt x="227" y="536"/>
                    <a:pt x="227" y="536"/>
                    <a:pt x="227" y="536"/>
                  </a:cubicBezTo>
                  <a:cubicBezTo>
                    <a:pt x="232" y="543"/>
                    <a:pt x="233" y="543"/>
                    <a:pt x="238" y="549"/>
                  </a:cubicBezTo>
                  <a:cubicBezTo>
                    <a:pt x="273" y="549"/>
                    <a:pt x="273" y="549"/>
                    <a:pt x="273" y="549"/>
                  </a:cubicBezTo>
                  <a:cubicBezTo>
                    <a:pt x="273" y="565"/>
                    <a:pt x="273" y="565"/>
                    <a:pt x="273" y="565"/>
                  </a:cubicBezTo>
                  <a:cubicBezTo>
                    <a:pt x="238" y="565"/>
                    <a:pt x="238" y="565"/>
                    <a:pt x="238" y="565"/>
                  </a:cubicBezTo>
                  <a:lnTo>
                    <a:pt x="238" y="605"/>
                  </a:lnTo>
                  <a:close/>
                  <a:moveTo>
                    <a:pt x="254" y="465"/>
                  </a:moveTo>
                  <a:cubicBezTo>
                    <a:pt x="265" y="465"/>
                    <a:pt x="276" y="474"/>
                    <a:pt x="280" y="485"/>
                  </a:cubicBezTo>
                  <a:cubicBezTo>
                    <a:pt x="284" y="495"/>
                    <a:pt x="283" y="509"/>
                    <a:pt x="276" y="518"/>
                  </a:cubicBezTo>
                  <a:cubicBezTo>
                    <a:pt x="267" y="528"/>
                    <a:pt x="256" y="533"/>
                    <a:pt x="242" y="531"/>
                  </a:cubicBezTo>
                  <a:cubicBezTo>
                    <a:pt x="233" y="529"/>
                    <a:pt x="225" y="524"/>
                    <a:pt x="220" y="516"/>
                  </a:cubicBezTo>
                  <a:cubicBezTo>
                    <a:pt x="227" y="513"/>
                    <a:pt x="237" y="509"/>
                    <a:pt x="239" y="502"/>
                  </a:cubicBezTo>
                  <a:cubicBezTo>
                    <a:pt x="238" y="492"/>
                    <a:pt x="246" y="483"/>
                    <a:pt x="251" y="475"/>
                  </a:cubicBezTo>
                  <a:cubicBezTo>
                    <a:pt x="254" y="471"/>
                    <a:pt x="254" y="469"/>
                    <a:pt x="254" y="465"/>
                  </a:cubicBezTo>
                  <a:moveTo>
                    <a:pt x="264" y="455"/>
                  </a:moveTo>
                  <a:cubicBezTo>
                    <a:pt x="264" y="359"/>
                    <a:pt x="264" y="359"/>
                    <a:pt x="264" y="359"/>
                  </a:cubicBezTo>
                  <a:cubicBezTo>
                    <a:pt x="278" y="358"/>
                    <a:pt x="282" y="359"/>
                    <a:pt x="297" y="359"/>
                  </a:cubicBezTo>
                  <a:cubicBezTo>
                    <a:pt x="297" y="455"/>
                    <a:pt x="297" y="455"/>
                    <a:pt x="297" y="455"/>
                  </a:cubicBezTo>
                  <a:lnTo>
                    <a:pt x="264" y="455"/>
                  </a:lnTo>
                  <a:close/>
                  <a:moveTo>
                    <a:pt x="307" y="591"/>
                  </a:moveTo>
                  <a:cubicBezTo>
                    <a:pt x="304" y="597"/>
                    <a:pt x="299" y="602"/>
                    <a:pt x="293" y="605"/>
                  </a:cubicBezTo>
                  <a:cubicBezTo>
                    <a:pt x="284" y="611"/>
                    <a:pt x="269" y="609"/>
                    <a:pt x="260" y="603"/>
                  </a:cubicBezTo>
                  <a:cubicBezTo>
                    <a:pt x="252" y="597"/>
                    <a:pt x="247" y="588"/>
                    <a:pt x="247" y="579"/>
                  </a:cubicBezTo>
                  <a:cubicBezTo>
                    <a:pt x="271" y="579"/>
                    <a:pt x="287" y="579"/>
                    <a:pt x="311" y="579"/>
                  </a:cubicBezTo>
                  <a:cubicBezTo>
                    <a:pt x="311" y="584"/>
                    <a:pt x="310" y="586"/>
                    <a:pt x="307" y="591"/>
                  </a:cubicBezTo>
                  <a:moveTo>
                    <a:pt x="356" y="507"/>
                  </a:moveTo>
                  <a:cubicBezTo>
                    <a:pt x="353" y="511"/>
                    <a:pt x="351" y="512"/>
                    <a:pt x="347" y="516"/>
                  </a:cubicBezTo>
                  <a:cubicBezTo>
                    <a:pt x="339" y="506"/>
                    <a:pt x="339" y="506"/>
                    <a:pt x="339" y="506"/>
                  </a:cubicBezTo>
                  <a:cubicBezTo>
                    <a:pt x="339" y="478"/>
                    <a:pt x="339" y="478"/>
                    <a:pt x="339" y="478"/>
                  </a:cubicBezTo>
                  <a:cubicBezTo>
                    <a:pt x="328" y="484"/>
                    <a:pt x="330" y="501"/>
                    <a:pt x="330" y="515"/>
                  </a:cubicBezTo>
                  <a:cubicBezTo>
                    <a:pt x="323" y="509"/>
                    <a:pt x="320" y="506"/>
                    <a:pt x="313" y="500"/>
                  </a:cubicBezTo>
                  <a:cubicBezTo>
                    <a:pt x="310" y="483"/>
                    <a:pt x="320" y="474"/>
                    <a:pt x="327" y="463"/>
                  </a:cubicBezTo>
                  <a:cubicBezTo>
                    <a:pt x="356" y="490"/>
                    <a:pt x="356" y="490"/>
                    <a:pt x="356" y="490"/>
                  </a:cubicBezTo>
                  <a:lnTo>
                    <a:pt x="356" y="507"/>
                  </a:lnTo>
                  <a:close/>
                  <a:moveTo>
                    <a:pt x="332" y="392"/>
                  </a:moveTo>
                  <a:cubicBezTo>
                    <a:pt x="347" y="407"/>
                    <a:pt x="360" y="420"/>
                    <a:pt x="374" y="433"/>
                  </a:cubicBezTo>
                  <a:cubicBezTo>
                    <a:pt x="379" y="439"/>
                    <a:pt x="383" y="446"/>
                    <a:pt x="379" y="453"/>
                  </a:cubicBezTo>
                  <a:cubicBezTo>
                    <a:pt x="378" y="457"/>
                    <a:pt x="376" y="460"/>
                    <a:pt x="373" y="464"/>
                  </a:cubicBezTo>
                  <a:cubicBezTo>
                    <a:pt x="373" y="457"/>
                    <a:pt x="370" y="453"/>
                    <a:pt x="367" y="449"/>
                  </a:cubicBezTo>
                  <a:cubicBezTo>
                    <a:pt x="348" y="431"/>
                    <a:pt x="317" y="406"/>
                    <a:pt x="315" y="396"/>
                  </a:cubicBezTo>
                  <a:cubicBezTo>
                    <a:pt x="312" y="389"/>
                    <a:pt x="313" y="380"/>
                    <a:pt x="313" y="372"/>
                  </a:cubicBezTo>
                  <a:cubicBezTo>
                    <a:pt x="318" y="368"/>
                    <a:pt x="322" y="364"/>
                    <a:pt x="328" y="359"/>
                  </a:cubicBezTo>
                  <a:cubicBezTo>
                    <a:pt x="328" y="372"/>
                    <a:pt x="326" y="385"/>
                    <a:pt x="332" y="392"/>
                  </a:cubicBezTo>
                  <a:moveTo>
                    <a:pt x="381" y="502"/>
                  </a:moveTo>
                  <a:cubicBezTo>
                    <a:pt x="376" y="506"/>
                    <a:pt x="371" y="510"/>
                    <a:pt x="365" y="515"/>
                  </a:cubicBezTo>
                  <a:cubicBezTo>
                    <a:pt x="365" y="502"/>
                    <a:pt x="367" y="490"/>
                    <a:pt x="361" y="482"/>
                  </a:cubicBezTo>
                  <a:cubicBezTo>
                    <a:pt x="346" y="468"/>
                    <a:pt x="333" y="454"/>
                    <a:pt x="320" y="441"/>
                  </a:cubicBezTo>
                  <a:cubicBezTo>
                    <a:pt x="315" y="436"/>
                    <a:pt x="311" y="428"/>
                    <a:pt x="314" y="421"/>
                  </a:cubicBezTo>
                  <a:cubicBezTo>
                    <a:pt x="316" y="418"/>
                    <a:pt x="318" y="414"/>
                    <a:pt x="320" y="411"/>
                  </a:cubicBezTo>
                  <a:cubicBezTo>
                    <a:pt x="320" y="418"/>
                    <a:pt x="323" y="422"/>
                    <a:pt x="327" y="425"/>
                  </a:cubicBezTo>
                  <a:cubicBezTo>
                    <a:pt x="345" y="443"/>
                    <a:pt x="376" y="468"/>
                    <a:pt x="379" y="478"/>
                  </a:cubicBezTo>
                  <a:cubicBezTo>
                    <a:pt x="381" y="486"/>
                    <a:pt x="381" y="494"/>
                    <a:pt x="381" y="502"/>
                  </a:cubicBezTo>
                  <a:moveTo>
                    <a:pt x="366" y="412"/>
                  </a:moveTo>
                  <a:cubicBezTo>
                    <a:pt x="337" y="384"/>
                    <a:pt x="337" y="384"/>
                    <a:pt x="337" y="384"/>
                  </a:cubicBezTo>
                  <a:cubicBezTo>
                    <a:pt x="337" y="368"/>
                    <a:pt x="337" y="368"/>
                    <a:pt x="337" y="368"/>
                  </a:cubicBezTo>
                  <a:cubicBezTo>
                    <a:pt x="341" y="364"/>
                    <a:pt x="342" y="362"/>
                    <a:pt x="346" y="358"/>
                  </a:cubicBezTo>
                  <a:cubicBezTo>
                    <a:pt x="354" y="368"/>
                    <a:pt x="354" y="368"/>
                    <a:pt x="354" y="368"/>
                  </a:cubicBezTo>
                  <a:cubicBezTo>
                    <a:pt x="354" y="396"/>
                    <a:pt x="354" y="396"/>
                    <a:pt x="354" y="396"/>
                  </a:cubicBezTo>
                  <a:cubicBezTo>
                    <a:pt x="366" y="390"/>
                    <a:pt x="363" y="374"/>
                    <a:pt x="363" y="359"/>
                  </a:cubicBezTo>
                  <a:cubicBezTo>
                    <a:pt x="370" y="365"/>
                    <a:pt x="373" y="368"/>
                    <a:pt x="380" y="374"/>
                  </a:cubicBezTo>
                  <a:cubicBezTo>
                    <a:pt x="384" y="391"/>
                    <a:pt x="374" y="400"/>
                    <a:pt x="366" y="412"/>
                  </a:cubicBezTo>
                  <a:moveTo>
                    <a:pt x="392" y="341"/>
                  </a:moveTo>
                  <a:cubicBezTo>
                    <a:pt x="279" y="341"/>
                    <a:pt x="279" y="341"/>
                    <a:pt x="279" y="341"/>
                  </a:cubicBezTo>
                  <a:cubicBezTo>
                    <a:pt x="279" y="308"/>
                    <a:pt x="279" y="308"/>
                    <a:pt x="279" y="308"/>
                  </a:cubicBezTo>
                  <a:cubicBezTo>
                    <a:pt x="392" y="308"/>
                    <a:pt x="392" y="308"/>
                    <a:pt x="392" y="308"/>
                  </a:cubicBezTo>
                  <a:lnTo>
                    <a:pt x="392" y="341"/>
                  </a:lnTo>
                  <a:close/>
                  <a:moveTo>
                    <a:pt x="341" y="262"/>
                  </a:moveTo>
                  <a:cubicBezTo>
                    <a:pt x="342" y="262"/>
                    <a:pt x="347" y="261"/>
                    <a:pt x="347" y="258"/>
                  </a:cubicBezTo>
                  <a:cubicBezTo>
                    <a:pt x="347" y="201"/>
                    <a:pt x="347" y="201"/>
                    <a:pt x="347" y="201"/>
                  </a:cubicBezTo>
                  <a:cubicBezTo>
                    <a:pt x="355" y="199"/>
                    <a:pt x="363" y="196"/>
                    <a:pt x="370" y="195"/>
                  </a:cubicBezTo>
                  <a:cubicBezTo>
                    <a:pt x="370" y="229"/>
                    <a:pt x="370" y="229"/>
                    <a:pt x="370" y="229"/>
                  </a:cubicBezTo>
                  <a:cubicBezTo>
                    <a:pt x="375" y="229"/>
                    <a:pt x="377" y="228"/>
                    <a:pt x="382" y="227"/>
                  </a:cubicBezTo>
                  <a:cubicBezTo>
                    <a:pt x="382" y="273"/>
                    <a:pt x="382" y="273"/>
                    <a:pt x="382" y="273"/>
                  </a:cubicBezTo>
                  <a:cubicBezTo>
                    <a:pt x="368" y="275"/>
                    <a:pt x="368" y="275"/>
                    <a:pt x="368" y="275"/>
                  </a:cubicBezTo>
                  <a:cubicBezTo>
                    <a:pt x="364" y="294"/>
                    <a:pt x="364" y="294"/>
                    <a:pt x="364" y="294"/>
                  </a:cubicBezTo>
                  <a:cubicBezTo>
                    <a:pt x="313" y="294"/>
                    <a:pt x="313" y="294"/>
                    <a:pt x="313" y="294"/>
                  </a:cubicBezTo>
                  <a:cubicBezTo>
                    <a:pt x="306" y="277"/>
                    <a:pt x="306" y="277"/>
                    <a:pt x="306" y="277"/>
                  </a:cubicBezTo>
                  <a:cubicBezTo>
                    <a:pt x="293" y="276"/>
                    <a:pt x="292" y="276"/>
                    <a:pt x="280" y="275"/>
                  </a:cubicBezTo>
                  <a:cubicBezTo>
                    <a:pt x="292" y="260"/>
                    <a:pt x="304" y="245"/>
                    <a:pt x="312" y="229"/>
                  </a:cubicBezTo>
                  <a:cubicBezTo>
                    <a:pt x="312" y="206"/>
                    <a:pt x="312" y="206"/>
                    <a:pt x="312" y="206"/>
                  </a:cubicBezTo>
                  <a:cubicBezTo>
                    <a:pt x="335" y="203"/>
                    <a:pt x="335" y="203"/>
                    <a:pt x="335" y="203"/>
                  </a:cubicBezTo>
                  <a:cubicBezTo>
                    <a:pt x="335" y="258"/>
                    <a:pt x="335" y="258"/>
                    <a:pt x="335" y="258"/>
                  </a:cubicBezTo>
                  <a:cubicBezTo>
                    <a:pt x="335" y="260"/>
                    <a:pt x="337" y="262"/>
                    <a:pt x="340" y="262"/>
                  </a:cubicBezTo>
                  <a:lnTo>
                    <a:pt x="341" y="262"/>
                  </a:lnTo>
                  <a:close/>
                  <a:moveTo>
                    <a:pt x="312" y="51"/>
                  </a:moveTo>
                  <a:cubicBezTo>
                    <a:pt x="317" y="49"/>
                    <a:pt x="325" y="50"/>
                    <a:pt x="330" y="54"/>
                  </a:cubicBezTo>
                  <a:cubicBezTo>
                    <a:pt x="336" y="59"/>
                    <a:pt x="338" y="67"/>
                    <a:pt x="337" y="74"/>
                  </a:cubicBezTo>
                  <a:cubicBezTo>
                    <a:pt x="332" y="90"/>
                    <a:pt x="314" y="93"/>
                    <a:pt x="300" y="97"/>
                  </a:cubicBezTo>
                  <a:cubicBezTo>
                    <a:pt x="292" y="86"/>
                    <a:pt x="292" y="86"/>
                    <a:pt x="292" y="86"/>
                  </a:cubicBezTo>
                  <a:cubicBezTo>
                    <a:pt x="295" y="72"/>
                    <a:pt x="297" y="56"/>
                    <a:pt x="312" y="51"/>
                  </a:cubicBezTo>
                  <a:moveTo>
                    <a:pt x="267" y="114"/>
                  </a:moveTo>
                  <a:cubicBezTo>
                    <a:pt x="273" y="124"/>
                    <a:pt x="273" y="124"/>
                    <a:pt x="273" y="124"/>
                  </a:cubicBezTo>
                  <a:cubicBezTo>
                    <a:pt x="259" y="140"/>
                    <a:pt x="259" y="140"/>
                    <a:pt x="259" y="140"/>
                  </a:cubicBezTo>
                  <a:cubicBezTo>
                    <a:pt x="255" y="137"/>
                    <a:pt x="254" y="136"/>
                    <a:pt x="251" y="132"/>
                  </a:cubicBezTo>
                  <a:cubicBezTo>
                    <a:pt x="258" y="124"/>
                    <a:pt x="259" y="124"/>
                    <a:pt x="267" y="114"/>
                  </a:cubicBezTo>
                  <a:moveTo>
                    <a:pt x="88" y="93"/>
                  </a:moveTo>
                  <a:cubicBezTo>
                    <a:pt x="88" y="93"/>
                    <a:pt x="88" y="93"/>
                    <a:pt x="88" y="93"/>
                  </a:cubicBezTo>
                  <a:cubicBezTo>
                    <a:pt x="91" y="100"/>
                    <a:pt x="95" y="106"/>
                    <a:pt x="103" y="109"/>
                  </a:cubicBezTo>
                  <a:cubicBezTo>
                    <a:pt x="102" y="105"/>
                    <a:pt x="99" y="102"/>
                    <a:pt x="97" y="97"/>
                  </a:cubicBezTo>
                  <a:cubicBezTo>
                    <a:pt x="94" y="89"/>
                    <a:pt x="94" y="77"/>
                    <a:pt x="100" y="70"/>
                  </a:cubicBezTo>
                  <a:cubicBezTo>
                    <a:pt x="104" y="64"/>
                    <a:pt x="109" y="62"/>
                    <a:pt x="115" y="60"/>
                  </a:cubicBezTo>
                  <a:cubicBezTo>
                    <a:pt x="113" y="67"/>
                    <a:pt x="112" y="75"/>
                    <a:pt x="115" y="82"/>
                  </a:cubicBezTo>
                  <a:cubicBezTo>
                    <a:pt x="119" y="79"/>
                    <a:pt x="119" y="79"/>
                    <a:pt x="122" y="76"/>
                  </a:cubicBezTo>
                  <a:cubicBezTo>
                    <a:pt x="123" y="75"/>
                    <a:pt x="124" y="74"/>
                    <a:pt x="125" y="74"/>
                  </a:cubicBezTo>
                  <a:cubicBezTo>
                    <a:pt x="130" y="86"/>
                    <a:pt x="137" y="102"/>
                    <a:pt x="133" y="116"/>
                  </a:cubicBezTo>
                  <a:cubicBezTo>
                    <a:pt x="131" y="122"/>
                    <a:pt x="131" y="122"/>
                    <a:pt x="131" y="122"/>
                  </a:cubicBezTo>
                  <a:cubicBezTo>
                    <a:pt x="130" y="112"/>
                    <a:pt x="128" y="107"/>
                    <a:pt x="122" y="104"/>
                  </a:cubicBezTo>
                  <a:cubicBezTo>
                    <a:pt x="121" y="109"/>
                    <a:pt x="124" y="114"/>
                    <a:pt x="125" y="121"/>
                  </a:cubicBezTo>
                  <a:cubicBezTo>
                    <a:pt x="128" y="133"/>
                    <a:pt x="126" y="144"/>
                    <a:pt x="119" y="151"/>
                  </a:cubicBezTo>
                  <a:cubicBezTo>
                    <a:pt x="100" y="151"/>
                    <a:pt x="100" y="151"/>
                    <a:pt x="100" y="151"/>
                  </a:cubicBezTo>
                  <a:cubicBezTo>
                    <a:pt x="86" y="136"/>
                    <a:pt x="85" y="113"/>
                    <a:pt x="88" y="93"/>
                  </a:cubicBezTo>
                  <a:moveTo>
                    <a:pt x="130" y="169"/>
                  </a:moveTo>
                  <a:cubicBezTo>
                    <a:pt x="121" y="169"/>
                    <a:pt x="121" y="169"/>
                    <a:pt x="121" y="169"/>
                  </a:cubicBezTo>
                  <a:cubicBezTo>
                    <a:pt x="116" y="204"/>
                    <a:pt x="116" y="204"/>
                    <a:pt x="116" y="204"/>
                  </a:cubicBezTo>
                  <a:cubicBezTo>
                    <a:pt x="112" y="200"/>
                    <a:pt x="107" y="197"/>
                    <a:pt x="102" y="195"/>
                  </a:cubicBezTo>
                  <a:cubicBezTo>
                    <a:pt x="100" y="181"/>
                    <a:pt x="99" y="179"/>
                    <a:pt x="98" y="169"/>
                  </a:cubicBezTo>
                  <a:cubicBezTo>
                    <a:pt x="88" y="169"/>
                    <a:pt x="88" y="169"/>
                    <a:pt x="88" y="169"/>
                  </a:cubicBezTo>
                  <a:cubicBezTo>
                    <a:pt x="88" y="158"/>
                    <a:pt x="88" y="158"/>
                    <a:pt x="88" y="158"/>
                  </a:cubicBezTo>
                  <a:cubicBezTo>
                    <a:pt x="105" y="158"/>
                    <a:pt x="114" y="158"/>
                    <a:pt x="130" y="158"/>
                  </a:cubicBezTo>
                  <a:lnTo>
                    <a:pt x="130" y="169"/>
                  </a:lnTo>
                  <a:close/>
                  <a:moveTo>
                    <a:pt x="104" y="204"/>
                  </a:moveTo>
                  <a:cubicBezTo>
                    <a:pt x="120" y="213"/>
                    <a:pt x="132" y="232"/>
                    <a:pt x="147" y="245"/>
                  </a:cubicBezTo>
                  <a:cubicBezTo>
                    <a:pt x="152" y="248"/>
                    <a:pt x="155" y="252"/>
                    <a:pt x="159" y="254"/>
                  </a:cubicBezTo>
                  <a:cubicBezTo>
                    <a:pt x="170" y="245"/>
                    <a:pt x="178" y="238"/>
                    <a:pt x="185" y="224"/>
                  </a:cubicBezTo>
                  <a:cubicBezTo>
                    <a:pt x="190" y="216"/>
                    <a:pt x="198" y="213"/>
                    <a:pt x="207" y="212"/>
                  </a:cubicBezTo>
                  <a:cubicBezTo>
                    <a:pt x="213" y="205"/>
                    <a:pt x="213" y="205"/>
                    <a:pt x="213" y="205"/>
                  </a:cubicBezTo>
                  <a:cubicBezTo>
                    <a:pt x="210" y="186"/>
                    <a:pt x="210" y="186"/>
                    <a:pt x="210" y="186"/>
                  </a:cubicBezTo>
                  <a:cubicBezTo>
                    <a:pt x="203" y="178"/>
                    <a:pt x="198" y="169"/>
                    <a:pt x="193" y="160"/>
                  </a:cubicBezTo>
                  <a:cubicBezTo>
                    <a:pt x="196" y="149"/>
                    <a:pt x="197" y="137"/>
                    <a:pt x="208" y="131"/>
                  </a:cubicBezTo>
                  <a:cubicBezTo>
                    <a:pt x="215" y="126"/>
                    <a:pt x="221" y="136"/>
                    <a:pt x="227" y="130"/>
                  </a:cubicBezTo>
                  <a:cubicBezTo>
                    <a:pt x="231" y="129"/>
                    <a:pt x="235" y="130"/>
                    <a:pt x="238" y="133"/>
                  </a:cubicBezTo>
                  <a:cubicBezTo>
                    <a:pt x="242" y="140"/>
                    <a:pt x="247" y="148"/>
                    <a:pt x="247" y="157"/>
                  </a:cubicBezTo>
                  <a:cubicBezTo>
                    <a:pt x="245" y="165"/>
                    <a:pt x="241" y="173"/>
                    <a:pt x="237" y="182"/>
                  </a:cubicBezTo>
                  <a:cubicBezTo>
                    <a:pt x="236" y="183"/>
                    <a:pt x="233" y="184"/>
                    <a:pt x="231" y="185"/>
                  </a:cubicBezTo>
                  <a:cubicBezTo>
                    <a:pt x="233" y="189"/>
                    <a:pt x="233" y="193"/>
                    <a:pt x="236" y="196"/>
                  </a:cubicBezTo>
                  <a:cubicBezTo>
                    <a:pt x="239" y="197"/>
                    <a:pt x="242" y="197"/>
                    <a:pt x="246" y="196"/>
                  </a:cubicBezTo>
                  <a:cubicBezTo>
                    <a:pt x="249" y="187"/>
                    <a:pt x="259" y="183"/>
                    <a:pt x="268" y="180"/>
                  </a:cubicBezTo>
                  <a:cubicBezTo>
                    <a:pt x="287" y="168"/>
                    <a:pt x="287" y="168"/>
                    <a:pt x="287" y="168"/>
                  </a:cubicBezTo>
                  <a:cubicBezTo>
                    <a:pt x="284" y="154"/>
                    <a:pt x="293" y="141"/>
                    <a:pt x="288" y="127"/>
                  </a:cubicBezTo>
                  <a:cubicBezTo>
                    <a:pt x="277" y="122"/>
                    <a:pt x="274" y="110"/>
                    <a:pt x="272" y="101"/>
                  </a:cubicBezTo>
                  <a:cubicBezTo>
                    <a:pt x="273" y="95"/>
                    <a:pt x="276" y="89"/>
                    <a:pt x="280" y="84"/>
                  </a:cubicBezTo>
                  <a:cubicBezTo>
                    <a:pt x="281" y="84"/>
                    <a:pt x="281" y="84"/>
                    <a:pt x="281" y="84"/>
                  </a:cubicBezTo>
                  <a:cubicBezTo>
                    <a:pt x="291" y="96"/>
                    <a:pt x="301" y="108"/>
                    <a:pt x="304" y="123"/>
                  </a:cubicBezTo>
                  <a:cubicBezTo>
                    <a:pt x="306" y="142"/>
                    <a:pt x="307" y="161"/>
                    <a:pt x="306" y="181"/>
                  </a:cubicBezTo>
                  <a:cubicBezTo>
                    <a:pt x="296" y="191"/>
                    <a:pt x="284" y="197"/>
                    <a:pt x="273" y="204"/>
                  </a:cubicBezTo>
                  <a:cubicBezTo>
                    <a:pt x="264" y="221"/>
                    <a:pt x="264" y="221"/>
                    <a:pt x="264" y="221"/>
                  </a:cubicBezTo>
                  <a:cubicBezTo>
                    <a:pt x="263" y="237"/>
                    <a:pt x="258" y="253"/>
                    <a:pt x="256" y="269"/>
                  </a:cubicBezTo>
                  <a:cubicBezTo>
                    <a:pt x="263" y="289"/>
                    <a:pt x="271" y="315"/>
                    <a:pt x="265" y="333"/>
                  </a:cubicBezTo>
                  <a:cubicBezTo>
                    <a:pt x="260" y="344"/>
                    <a:pt x="250" y="350"/>
                    <a:pt x="242" y="356"/>
                  </a:cubicBezTo>
                  <a:cubicBezTo>
                    <a:pt x="223" y="371"/>
                    <a:pt x="223" y="371"/>
                    <a:pt x="223" y="371"/>
                  </a:cubicBezTo>
                  <a:cubicBezTo>
                    <a:pt x="242" y="392"/>
                    <a:pt x="238" y="416"/>
                    <a:pt x="239" y="447"/>
                  </a:cubicBezTo>
                  <a:cubicBezTo>
                    <a:pt x="238" y="454"/>
                    <a:pt x="252" y="460"/>
                    <a:pt x="245" y="469"/>
                  </a:cubicBezTo>
                  <a:cubicBezTo>
                    <a:pt x="239" y="478"/>
                    <a:pt x="230" y="486"/>
                    <a:pt x="231" y="498"/>
                  </a:cubicBezTo>
                  <a:cubicBezTo>
                    <a:pt x="225" y="508"/>
                    <a:pt x="211" y="510"/>
                    <a:pt x="204" y="510"/>
                  </a:cubicBezTo>
                  <a:cubicBezTo>
                    <a:pt x="203" y="510"/>
                    <a:pt x="202" y="509"/>
                    <a:pt x="202" y="508"/>
                  </a:cubicBezTo>
                  <a:cubicBezTo>
                    <a:pt x="203" y="503"/>
                    <a:pt x="207" y="499"/>
                    <a:pt x="209" y="494"/>
                  </a:cubicBezTo>
                  <a:cubicBezTo>
                    <a:pt x="216" y="484"/>
                    <a:pt x="213" y="469"/>
                    <a:pt x="222" y="459"/>
                  </a:cubicBezTo>
                  <a:cubicBezTo>
                    <a:pt x="215" y="437"/>
                    <a:pt x="204" y="415"/>
                    <a:pt x="201" y="391"/>
                  </a:cubicBezTo>
                  <a:cubicBezTo>
                    <a:pt x="201" y="390"/>
                    <a:pt x="201" y="390"/>
                    <a:pt x="201" y="390"/>
                  </a:cubicBezTo>
                  <a:cubicBezTo>
                    <a:pt x="195" y="401"/>
                    <a:pt x="198" y="412"/>
                    <a:pt x="201" y="421"/>
                  </a:cubicBezTo>
                  <a:cubicBezTo>
                    <a:pt x="183" y="444"/>
                    <a:pt x="162" y="467"/>
                    <a:pt x="162" y="498"/>
                  </a:cubicBezTo>
                  <a:cubicBezTo>
                    <a:pt x="154" y="513"/>
                    <a:pt x="143" y="526"/>
                    <a:pt x="137" y="541"/>
                  </a:cubicBezTo>
                  <a:cubicBezTo>
                    <a:pt x="135" y="543"/>
                    <a:pt x="131" y="541"/>
                    <a:pt x="129" y="540"/>
                  </a:cubicBezTo>
                  <a:cubicBezTo>
                    <a:pt x="123" y="536"/>
                    <a:pt x="122" y="533"/>
                    <a:pt x="120" y="528"/>
                  </a:cubicBezTo>
                  <a:cubicBezTo>
                    <a:pt x="116" y="507"/>
                    <a:pt x="141" y="500"/>
                    <a:pt x="147" y="482"/>
                  </a:cubicBezTo>
                  <a:cubicBezTo>
                    <a:pt x="151" y="454"/>
                    <a:pt x="153" y="423"/>
                    <a:pt x="173" y="401"/>
                  </a:cubicBezTo>
                  <a:cubicBezTo>
                    <a:pt x="175" y="358"/>
                    <a:pt x="188" y="321"/>
                    <a:pt x="219" y="290"/>
                  </a:cubicBezTo>
                  <a:cubicBezTo>
                    <a:pt x="217" y="280"/>
                    <a:pt x="213" y="272"/>
                    <a:pt x="210" y="263"/>
                  </a:cubicBezTo>
                  <a:cubicBezTo>
                    <a:pt x="206" y="263"/>
                    <a:pt x="204" y="262"/>
                    <a:pt x="200" y="259"/>
                  </a:cubicBezTo>
                  <a:cubicBezTo>
                    <a:pt x="198" y="255"/>
                    <a:pt x="197" y="253"/>
                    <a:pt x="196" y="248"/>
                  </a:cubicBezTo>
                  <a:cubicBezTo>
                    <a:pt x="185" y="261"/>
                    <a:pt x="172" y="276"/>
                    <a:pt x="158" y="284"/>
                  </a:cubicBezTo>
                  <a:cubicBezTo>
                    <a:pt x="155" y="286"/>
                    <a:pt x="152" y="283"/>
                    <a:pt x="147" y="278"/>
                  </a:cubicBezTo>
                  <a:cubicBezTo>
                    <a:pt x="130" y="264"/>
                    <a:pt x="127" y="233"/>
                    <a:pt x="100" y="234"/>
                  </a:cubicBezTo>
                  <a:cubicBezTo>
                    <a:pt x="88" y="230"/>
                    <a:pt x="88" y="216"/>
                    <a:pt x="86" y="205"/>
                  </a:cubicBezTo>
                  <a:cubicBezTo>
                    <a:pt x="91" y="202"/>
                    <a:pt x="98" y="202"/>
                    <a:pt x="104" y="204"/>
                  </a:cubicBezTo>
                  <a:moveTo>
                    <a:pt x="116" y="247"/>
                  </a:moveTo>
                  <a:cubicBezTo>
                    <a:pt x="115" y="266"/>
                    <a:pt x="115" y="266"/>
                    <a:pt x="115" y="285"/>
                  </a:cubicBezTo>
                  <a:cubicBezTo>
                    <a:pt x="104" y="285"/>
                    <a:pt x="104" y="285"/>
                    <a:pt x="104" y="285"/>
                  </a:cubicBezTo>
                  <a:cubicBezTo>
                    <a:pt x="104" y="282"/>
                    <a:pt x="104" y="282"/>
                    <a:pt x="104" y="282"/>
                  </a:cubicBezTo>
                  <a:cubicBezTo>
                    <a:pt x="104" y="267"/>
                    <a:pt x="103" y="257"/>
                    <a:pt x="103" y="242"/>
                  </a:cubicBezTo>
                  <a:cubicBezTo>
                    <a:pt x="107" y="241"/>
                    <a:pt x="112" y="244"/>
                    <a:pt x="116" y="247"/>
                  </a:cubicBezTo>
                  <a:moveTo>
                    <a:pt x="59" y="308"/>
                  </a:moveTo>
                  <a:cubicBezTo>
                    <a:pt x="172" y="308"/>
                    <a:pt x="172" y="308"/>
                    <a:pt x="172" y="308"/>
                  </a:cubicBezTo>
                  <a:cubicBezTo>
                    <a:pt x="172" y="341"/>
                    <a:pt x="172" y="341"/>
                    <a:pt x="172" y="341"/>
                  </a:cubicBezTo>
                  <a:cubicBezTo>
                    <a:pt x="59" y="341"/>
                    <a:pt x="59" y="341"/>
                    <a:pt x="59" y="341"/>
                  </a:cubicBezTo>
                  <a:lnTo>
                    <a:pt x="59" y="30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8" name="Freeform 16">
              <a:extLst>
                <a:ext uri="{FF2B5EF4-FFF2-40B4-BE49-F238E27FC236}">
                  <a16:creationId xmlns:a16="http://schemas.microsoft.com/office/drawing/2014/main" id="{B5BDDFBF-9795-0EA4-C0AE-7082DCE190B7}"/>
                </a:ext>
              </a:extLst>
            </p:cNvPr>
            <p:cNvSpPr>
              <a:spLocks/>
            </p:cNvSpPr>
            <p:nvPr/>
          </p:nvSpPr>
          <p:spPr bwMode="auto">
            <a:xfrm>
              <a:off x="1406" y="2351"/>
              <a:ext cx="70" cy="95"/>
            </a:xfrm>
            <a:custGeom>
              <a:avLst/>
              <a:gdLst>
                <a:gd name="T0" fmla="*/ 20 w 51"/>
                <a:gd name="T1" fmla="*/ 57 h 69"/>
                <a:gd name="T2" fmla="*/ 43 w 51"/>
                <a:gd name="T3" fmla="*/ 36 h 69"/>
                <a:gd name="T4" fmla="*/ 46 w 51"/>
                <a:gd name="T5" fmla="*/ 13 h 69"/>
                <a:gd name="T6" fmla="*/ 29 w 51"/>
                <a:gd name="T7" fmla="*/ 1 h 69"/>
                <a:gd name="T8" fmla="*/ 6 w 51"/>
                <a:gd name="T9" fmla="*/ 8 h 69"/>
                <a:gd name="T10" fmla="*/ 1 w 51"/>
                <a:gd name="T11" fmla="*/ 26 h 69"/>
                <a:gd name="T12" fmla="*/ 13 w 51"/>
                <a:gd name="T13" fmla="*/ 26 h 69"/>
                <a:gd name="T14" fmla="*/ 18 w 51"/>
                <a:gd name="T15" fmla="*/ 14 h 69"/>
                <a:gd name="T16" fmla="*/ 27 w 51"/>
                <a:gd name="T17" fmla="*/ 12 h 69"/>
                <a:gd name="T18" fmla="*/ 33 w 51"/>
                <a:gd name="T19" fmla="*/ 17 h 69"/>
                <a:gd name="T20" fmla="*/ 31 w 51"/>
                <a:gd name="T21" fmla="*/ 30 h 69"/>
                <a:gd name="T22" fmla="*/ 3 w 51"/>
                <a:gd name="T23" fmla="*/ 69 h 69"/>
                <a:gd name="T24" fmla="*/ 51 w 51"/>
                <a:gd name="T25" fmla="*/ 66 h 69"/>
                <a:gd name="T26" fmla="*/ 51 w 51"/>
                <a:gd name="T27" fmla="*/ 55 h 69"/>
                <a:gd name="T28" fmla="*/ 20 w 51"/>
                <a:gd name="T29" fmla="*/ 5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20" y="57"/>
                  </a:moveTo>
                  <a:cubicBezTo>
                    <a:pt x="26" y="48"/>
                    <a:pt x="35" y="44"/>
                    <a:pt x="43" y="36"/>
                  </a:cubicBezTo>
                  <a:cubicBezTo>
                    <a:pt x="48" y="30"/>
                    <a:pt x="49" y="20"/>
                    <a:pt x="46" y="13"/>
                  </a:cubicBezTo>
                  <a:cubicBezTo>
                    <a:pt x="43" y="6"/>
                    <a:pt x="35" y="2"/>
                    <a:pt x="29" y="1"/>
                  </a:cubicBezTo>
                  <a:cubicBezTo>
                    <a:pt x="20" y="0"/>
                    <a:pt x="12" y="2"/>
                    <a:pt x="6" y="8"/>
                  </a:cubicBezTo>
                  <a:cubicBezTo>
                    <a:pt x="2" y="13"/>
                    <a:pt x="0" y="20"/>
                    <a:pt x="1" y="26"/>
                  </a:cubicBezTo>
                  <a:cubicBezTo>
                    <a:pt x="13" y="26"/>
                    <a:pt x="13" y="26"/>
                    <a:pt x="13" y="26"/>
                  </a:cubicBezTo>
                  <a:cubicBezTo>
                    <a:pt x="13" y="21"/>
                    <a:pt x="14" y="17"/>
                    <a:pt x="18" y="14"/>
                  </a:cubicBezTo>
                  <a:cubicBezTo>
                    <a:pt x="20" y="12"/>
                    <a:pt x="23" y="11"/>
                    <a:pt x="27" y="12"/>
                  </a:cubicBezTo>
                  <a:cubicBezTo>
                    <a:pt x="30" y="13"/>
                    <a:pt x="32" y="14"/>
                    <a:pt x="33" y="17"/>
                  </a:cubicBezTo>
                  <a:cubicBezTo>
                    <a:pt x="35" y="22"/>
                    <a:pt x="34" y="27"/>
                    <a:pt x="31" y="30"/>
                  </a:cubicBezTo>
                  <a:cubicBezTo>
                    <a:pt x="20" y="42"/>
                    <a:pt x="2" y="51"/>
                    <a:pt x="3" y="69"/>
                  </a:cubicBezTo>
                  <a:cubicBezTo>
                    <a:pt x="51" y="66"/>
                    <a:pt x="51" y="66"/>
                    <a:pt x="51" y="66"/>
                  </a:cubicBezTo>
                  <a:cubicBezTo>
                    <a:pt x="51" y="63"/>
                    <a:pt x="51" y="59"/>
                    <a:pt x="51" y="55"/>
                  </a:cubicBezTo>
                  <a:lnTo>
                    <a:pt x="20" y="5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9" name="Freeform 17">
              <a:extLst>
                <a:ext uri="{FF2B5EF4-FFF2-40B4-BE49-F238E27FC236}">
                  <a16:creationId xmlns:a16="http://schemas.microsoft.com/office/drawing/2014/main" id="{7BF1F659-9843-FC3E-0FFD-C493AE3D9A6E}"/>
                </a:ext>
              </a:extLst>
            </p:cNvPr>
            <p:cNvSpPr>
              <a:spLocks/>
            </p:cNvSpPr>
            <p:nvPr/>
          </p:nvSpPr>
          <p:spPr bwMode="auto">
            <a:xfrm>
              <a:off x="1211" y="2335"/>
              <a:ext cx="48" cy="90"/>
            </a:xfrm>
            <a:custGeom>
              <a:avLst/>
              <a:gdLst>
                <a:gd name="T0" fmla="*/ 21 w 35"/>
                <a:gd name="T1" fmla="*/ 4 h 66"/>
                <a:gd name="T2" fmla="*/ 2 w 35"/>
                <a:gd name="T3" fmla="*/ 5 h 66"/>
                <a:gd name="T4" fmla="*/ 0 w 35"/>
                <a:gd name="T5" fmla="*/ 14 h 66"/>
                <a:gd name="T6" fmla="*/ 16 w 35"/>
                <a:gd name="T7" fmla="*/ 19 h 66"/>
                <a:gd name="T8" fmla="*/ 16 w 35"/>
                <a:gd name="T9" fmla="*/ 20 h 66"/>
                <a:gd name="T10" fmla="*/ 2 w 35"/>
                <a:gd name="T11" fmla="*/ 62 h 66"/>
                <a:gd name="T12" fmla="*/ 15 w 35"/>
                <a:gd name="T13" fmla="*/ 66 h 66"/>
                <a:gd name="T14" fmla="*/ 35 w 35"/>
                <a:gd name="T15" fmla="*/ 4 h 66"/>
                <a:gd name="T16" fmla="*/ 35 w 35"/>
                <a:gd name="T17" fmla="*/ 4 h 66"/>
                <a:gd name="T18" fmla="*/ 25 w 35"/>
                <a:gd name="T19" fmla="*/ 0 h 66"/>
                <a:gd name="T20" fmla="*/ 21 w 35"/>
                <a:gd name="T2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66">
                  <a:moveTo>
                    <a:pt x="21" y="4"/>
                  </a:moveTo>
                  <a:cubicBezTo>
                    <a:pt x="15" y="8"/>
                    <a:pt x="9" y="7"/>
                    <a:pt x="2" y="5"/>
                  </a:cubicBezTo>
                  <a:cubicBezTo>
                    <a:pt x="0" y="14"/>
                    <a:pt x="0" y="14"/>
                    <a:pt x="0" y="14"/>
                  </a:cubicBezTo>
                  <a:cubicBezTo>
                    <a:pt x="5" y="15"/>
                    <a:pt x="11" y="17"/>
                    <a:pt x="16" y="19"/>
                  </a:cubicBezTo>
                  <a:cubicBezTo>
                    <a:pt x="16" y="20"/>
                    <a:pt x="16" y="20"/>
                    <a:pt x="16" y="20"/>
                  </a:cubicBezTo>
                  <a:cubicBezTo>
                    <a:pt x="2" y="62"/>
                    <a:pt x="2" y="62"/>
                    <a:pt x="2" y="62"/>
                  </a:cubicBezTo>
                  <a:cubicBezTo>
                    <a:pt x="15" y="66"/>
                    <a:pt x="15" y="66"/>
                    <a:pt x="15" y="66"/>
                  </a:cubicBezTo>
                  <a:cubicBezTo>
                    <a:pt x="35" y="4"/>
                    <a:pt x="35" y="4"/>
                    <a:pt x="35" y="4"/>
                  </a:cubicBezTo>
                  <a:cubicBezTo>
                    <a:pt x="35" y="4"/>
                    <a:pt x="35" y="4"/>
                    <a:pt x="35" y="4"/>
                  </a:cubicBezTo>
                  <a:cubicBezTo>
                    <a:pt x="25" y="0"/>
                    <a:pt x="25" y="0"/>
                    <a:pt x="25" y="0"/>
                  </a:cubicBezTo>
                  <a:cubicBezTo>
                    <a:pt x="24" y="2"/>
                    <a:pt x="23" y="2"/>
                    <a:pt x="21" y="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3" name="Freeform 18">
              <a:extLst>
                <a:ext uri="{FF2B5EF4-FFF2-40B4-BE49-F238E27FC236}">
                  <a16:creationId xmlns:a16="http://schemas.microsoft.com/office/drawing/2014/main" id="{879E65AB-3155-CA36-D0D3-4B17B3B5A842}"/>
                </a:ext>
              </a:extLst>
            </p:cNvPr>
            <p:cNvSpPr>
              <a:spLocks noEditPoints="1"/>
            </p:cNvSpPr>
            <p:nvPr/>
          </p:nvSpPr>
          <p:spPr bwMode="auto">
            <a:xfrm>
              <a:off x="1514" y="2329"/>
              <a:ext cx="83" cy="96"/>
            </a:xfrm>
            <a:custGeom>
              <a:avLst/>
              <a:gdLst>
                <a:gd name="T0" fmla="*/ 47 w 60"/>
                <a:gd name="T1" fmla="*/ 29 h 70"/>
                <a:gd name="T2" fmla="*/ 43 w 60"/>
                <a:gd name="T3" fmla="*/ 28 h 70"/>
                <a:gd name="T4" fmla="*/ 49 w 60"/>
                <a:gd name="T5" fmla="*/ 14 h 70"/>
                <a:gd name="T6" fmla="*/ 38 w 60"/>
                <a:gd name="T7" fmla="*/ 1 h 70"/>
                <a:gd name="T8" fmla="*/ 21 w 60"/>
                <a:gd name="T9" fmla="*/ 2 h 70"/>
                <a:gd name="T10" fmla="*/ 7 w 60"/>
                <a:gd name="T11" fmla="*/ 9 h 70"/>
                <a:gd name="T12" fmla="*/ 3 w 60"/>
                <a:gd name="T13" fmla="*/ 26 h 70"/>
                <a:gd name="T14" fmla="*/ 15 w 60"/>
                <a:gd name="T15" fmla="*/ 35 h 70"/>
                <a:gd name="T16" fmla="*/ 12 w 60"/>
                <a:gd name="T17" fmla="*/ 38 h 70"/>
                <a:gd name="T18" fmla="*/ 7 w 60"/>
                <a:gd name="T19" fmla="*/ 55 h 70"/>
                <a:gd name="T20" fmla="*/ 21 w 60"/>
                <a:gd name="T21" fmla="*/ 69 h 70"/>
                <a:gd name="T22" fmla="*/ 38 w 60"/>
                <a:gd name="T23" fmla="*/ 69 h 70"/>
                <a:gd name="T24" fmla="*/ 53 w 60"/>
                <a:gd name="T25" fmla="*/ 61 h 70"/>
                <a:gd name="T26" fmla="*/ 59 w 60"/>
                <a:gd name="T27" fmla="*/ 42 h 70"/>
                <a:gd name="T28" fmla="*/ 47 w 60"/>
                <a:gd name="T29" fmla="*/ 29 h 70"/>
                <a:gd name="T30" fmla="*/ 16 w 60"/>
                <a:gd name="T31" fmla="*/ 24 h 70"/>
                <a:gd name="T32" fmla="*/ 17 w 60"/>
                <a:gd name="T33" fmla="*/ 14 h 70"/>
                <a:gd name="T34" fmla="*/ 24 w 60"/>
                <a:gd name="T35" fmla="*/ 11 h 70"/>
                <a:gd name="T36" fmla="*/ 31 w 60"/>
                <a:gd name="T37" fmla="*/ 11 h 70"/>
                <a:gd name="T38" fmla="*/ 37 w 60"/>
                <a:gd name="T39" fmla="*/ 19 h 70"/>
                <a:gd name="T40" fmla="*/ 34 w 60"/>
                <a:gd name="T41" fmla="*/ 25 h 70"/>
                <a:gd name="T42" fmla="*/ 28 w 60"/>
                <a:gd name="T43" fmla="*/ 28 h 70"/>
                <a:gd name="T44" fmla="*/ 21 w 60"/>
                <a:gd name="T45" fmla="*/ 28 h 70"/>
                <a:gd name="T46" fmla="*/ 16 w 60"/>
                <a:gd name="T47" fmla="*/ 24 h 70"/>
                <a:gd name="T48" fmla="*/ 43 w 60"/>
                <a:gd name="T49" fmla="*/ 54 h 70"/>
                <a:gd name="T50" fmla="*/ 35 w 60"/>
                <a:gd name="T51" fmla="*/ 58 h 70"/>
                <a:gd name="T52" fmla="*/ 27 w 60"/>
                <a:gd name="T53" fmla="*/ 58 h 70"/>
                <a:gd name="T54" fmla="*/ 20 w 60"/>
                <a:gd name="T55" fmla="*/ 52 h 70"/>
                <a:gd name="T56" fmla="*/ 24 w 60"/>
                <a:gd name="T57" fmla="*/ 40 h 70"/>
                <a:gd name="T58" fmla="*/ 30 w 60"/>
                <a:gd name="T59" fmla="*/ 38 h 70"/>
                <a:gd name="T60" fmla="*/ 37 w 60"/>
                <a:gd name="T61" fmla="*/ 37 h 70"/>
                <a:gd name="T62" fmla="*/ 45 w 60"/>
                <a:gd name="T63" fmla="*/ 45 h 70"/>
                <a:gd name="T64" fmla="*/ 43 w 60"/>
                <a:gd name="T65"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70">
                  <a:moveTo>
                    <a:pt x="47" y="29"/>
                  </a:moveTo>
                  <a:cubicBezTo>
                    <a:pt x="43" y="28"/>
                    <a:pt x="43" y="28"/>
                    <a:pt x="43" y="28"/>
                  </a:cubicBezTo>
                  <a:cubicBezTo>
                    <a:pt x="47" y="25"/>
                    <a:pt x="51" y="20"/>
                    <a:pt x="49" y="14"/>
                  </a:cubicBezTo>
                  <a:cubicBezTo>
                    <a:pt x="48" y="8"/>
                    <a:pt x="44" y="4"/>
                    <a:pt x="38" y="1"/>
                  </a:cubicBezTo>
                  <a:cubicBezTo>
                    <a:pt x="33" y="0"/>
                    <a:pt x="27" y="0"/>
                    <a:pt x="21" y="2"/>
                  </a:cubicBezTo>
                  <a:cubicBezTo>
                    <a:pt x="16" y="3"/>
                    <a:pt x="10" y="5"/>
                    <a:pt x="7" y="9"/>
                  </a:cubicBezTo>
                  <a:cubicBezTo>
                    <a:pt x="3" y="14"/>
                    <a:pt x="0" y="19"/>
                    <a:pt x="3" y="26"/>
                  </a:cubicBezTo>
                  <a:cubicBezTo>
                    <a:pt x="4" y="31"/>
                    <a:pt x="10" y="34"/>
                    <a:pt x="15" y="35"/>
                  </a:cubicBezTo>
                  <a:cubicBezTo>
                    <a:pt x="12" y="38"/>
                    <a:pt x="12" y="38"/>
                    <a:pt x="12" y="38"/>
                  </a:cubicBezTo>
                  <a:cubicBezTo>
                    <a:pt x="7" y="43"/>
                    <a:pt x="6" y="48"/>
                    <a:pt x="7" y="55"/>
                  </a:cubicBezTo>
                  <a:cubicBezTo>
                    <a:pt x="9" y="61"/>
                    <a:pt x="14" y="67"/>
                    <a:pt x="21" y="69"/>
                  </a:cubicBezTo>
                  <a:cubicBezTo>
                    <a:pt x="26" y="70"/>
                    <a:pt x="32" y="70"/>
                    <a:pt x="38" y="69"/>
                  </a:cubicBezTo>
                  <a:cubicBezTo>
                    <a:pt x="44" y="67"/>
                    <a:pt x="49" y="64"/>
                    <a:pt x="53" y="61"/>
                  </a:cubicBezTo>
                  <a:cubicBezTo>
                    <a:pt x="58" y="56"/>
                    <a:pt x="60" y="49"/>
                    <a:pt x="59" y="42"/>
                  </a:cubicBezTo>
                  <a:cubicBezTo>
                    <a:pt x="57" y="36"/>
                    <a:pt x="54" y="31"/>
                    <a:pt x="47" y="29"/>
                  </a:cubicBezTo>
                  <a:moveTo>
                    <a:pt x="16" y="24"/>
                  </a:moveTo>
                  <a:cubicBezTo>
                    <a:pt x="15" y="22"/>
                    <a:pt x="15" y="17"/>
                    <a:pt x="17" y="14"/>
                  </a:cubicBezTo>
                  <a:cubicBezTo>
                    <a:pt x="19" y="13"/>
                    <a:pt x="21" y="12"/>
                    <a:pt x="24" y="11"/>
                  </a:cubicBezTo>
                  <a:cubicBezTo>
                    <a:pt x="26" y="10"/>
                    <a:pt x="29" y="10"/>
                    <a:pt x="31" y="11"/>
                  </a:cubicBezTo>
                  <a:cubicBezTo>
                    <a:pt x="35" y="12"/>
                    <a:pt x="37" y="16"/>
                    <a:pt x="37" y="19"/>
                  </a:cubicBezTo>
                  <a:cubicBezTo>
                    <a:pt x="37" y="22"/>
                    <a:pt x="36" y="23"/>
                    <a:pt x="34" y="25"/>
                  </a:cubicBezTo>
                  <a:cubicBezTo>
                    <a:pt x="32" y="26"/>
                    <a:pt x="30" y="27"/>
                    <a:pt x="28" y="28"/>
                  </a:cubicBezTo>
                  <a:cubicBezTo>
                    <a:pt x="26" y="29"/>
                    <a:pt x="23" y="29"/>
                    <a:pt x="21" y="28"/>
                  </a:cubicBezTo>
                  <a:cubicBezTo>
                    <a:pt x="19" y="28"/>
                    <a:pt x="17" y="26"/>
                    <a:pt x="16" y="24"/>
                  </a:cubicBezTo>
                  <a:moveTo>
                    <a:pt x="43" y="54"/>
                  </a:moveTo>
                  <a:cubicBezTo>
                    <a:pt x="41" y="56"/>
                    <a:pt x="39" y="57"/>
                    <a:pt x="35" y="58"/>
                  </a:cubicBezTo>
                  <a:cubicBezTo>
                    <a:pt x="32" y="59"/>
                    <a:pt x="29" y="59"/>
                    <a:pt x="27" y="58"/>
                  </a:cubicBezTo>
                  <a:cubicBezTo>
                    <a:pt x="23" y="57"/>
                    <a:pt x="21" y="54"/>
                    <a:pt x="20" y="52"/>
                  </a:cubicBezTo>
                  <a:cubicBezTo>
                    <a:pt x="19" y="47"/>
                    <a:pt x="20" y="43"/>
                    <a:pt x="24" y="40"/>
                  </a:cubicBezTo>
                  <a:cubicBezTo>
                    <a:pt x="26" y="39"/>
                    <a:pt x="28" y="38"/>
                    <a:pt x="30" y="38"/>
                  </a:cubicBezTo>
                  <a:cubicBezTo>
                    <a:pt x="33" y="37"/>
                    <a:pt x="35" y="37"/>
                    <a:pt x="37" y="37"/>
                  </a:cubicBezTo>
                  <a:cubicBezTo>
                    <a:pt x="41" y="38"/>
                    <a:pt x="45" y="41"/>
                    <a:pt x="45" y="45"/>
                  </a:cubicBezTo>
                  <a:cubicBezTo>
                    <a:pt x="46" y="48"/>
                    <a:pt x="45" y="52"/>
                    <a:pt x="43" y="5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4" name="Freeform 19">
              <a:extLst>
                <a:ext uri="{FF2B5EF4-FFF2-40B4-BE49-F238E27FC236}">
                  <a16:creationId xmlns:a16="http://schemas.microsoft.com/office/drawing/2014/main" id="{8F76DA28-25D7-D574-904B-DCA6547B7BEE}"/>
                </a:ext>
              </a:extLst>
            </p:cNvPr>
            <p:cNvSpPr>
              <a:spLocks noEditPoints="1"/>
            </p:cNvSpPr>
            <p:nvPr/>
          </p:nvSpPr>
          <p:spPr bwMode="auto">
            <a:xfrm>
              <a:off x="1292" y="2350"/>
              <a:ext cx="74" cy="96"/>
            </a:xfrm>
            <a:custGeom>
              <a:avLst/>
              <a:gdLst>
                <a:gd name="T0" fmla="*/ 46 w 54"/>
                <a:gd name="T1" fmla="*/ 34 h 70"/>
                <a:gd name="T2" fmla="*/ 43 w 54"/>
                <a:gd name="T3" fmla="*/ 32 h 70"/>
                <a:gd name="T4" fmla="*/ 53 w 54"/>
                <a:gd name="T5" fmla="*/ 21 h 70"/>
                <a:gd name="T6" fmla="*/ 46 w 54"/>
                <a:gd name="T7" fmla="*/ 5 h 70"/>
                <a:gd name="T8" fmla="*/ 30 w 54"/>
                <a:gd name="T9" fmla="*/ 1 h 70"/>
                <a:gd name="T10" fmla="*/ 14 w 54"/>
                <a:gd name="T11" fmla="*/ 3 h 70"/>
                <a:gd name="T12" fmla="*/ 5 w 54"/>
                <a:gd name="T13" fmla="*/ 18 h 70"/>
                <a:gd name="T14" fmla="*/ 14 w 54"/>
                <a:gd name="T15" fmla="*/ 31 h 70"/>
                <a:gd name="T16" fmla="*/ 10 w 54"/>
                <a:gd name="T17" fmla="*/ 32 h 70"/>
                <a:gd name="T18" fmla="*/ 1 w 54"/>
                <a:gd name="T19" fmla="*/ 47 h 70"/>
                <a:gd name="T20" fmla="*/ 10 w 54"/>
                <a:gd name="T21" fmla="*/ 64 h 70"/>
                <a:gd name="T22" fmla="*/ 26 w 54"/>
                <a:gd name="T23" fmla="*/ 69 h 70"/>
                <a:gd name="T24" fmla="*/ 43 w 54"/>
                <a:gd name="T25" fmla="*/ 66 h 70"/>
                <a:gd name="T26" fmla="*/ 54 w 54"/>
                <a:gd name="T27" fmla="*/ 50 h 70"/>
                <a:gd name="T28" fmla="*/ 46 w 54"/>
                <a:gd name="T29" fmla="*/ 34 h 70"/>
                <a:gd name="T30" fmla="*/ 23 w 54"/>
                <a:gd name="T31" fmla="*/ 12 h 70"/>
                <a:gd name="T32" fmla="*/ 30 w 54"/>
                <a:gd name="T33" fmla="*/ 10 h 70"/>
                <a:gd name="T34" fmla="*/ 37 w 54"/>
                <a:gd name="T35" fmla="*/ 12 h 70"/>
                <a:gd name="T36" fmla="*/ 40 w 54"/>
                <a:gd name="T37" fmla="*/ 22 h 70"/>
                <a:gd name="T38" fmla="*/ 35 w 54"/>
                <a:gd name="T39" fmla="*/ 27 h 70"/>
                <a:gd name="T40" fmla="*/ 29 w 54"/>
                <a:gd name="T41" fmla="*/ 28 h 70"/>
                <a:gd name="T42" fmla="*/ 22 w 54"/>
                <a:gd name="T43" fmla="*/ 26 h 70"/>
                <a:gd name="T44" fmla="*/ 18 w 54"/>
                <a:gd name="T45" fmla="*/ 21 h 70"/>
                <a:gd name="T46" fmla="*/ 23 w 54"/>
                <a:gd name="T47" fmla="*/ 12 h 70"/>
                <a:gd name="T48" fmla="*/ 35 w 54"/>
                <a:gd name="T49" fmla="*/ 57 h 70"/>
                <a:gd name="T50" fmla="*/ 27 w 54"/>
                <a:gd name="T51" fmla="*/ 59 h 70"/>
                <a:gd name="T52" fmla="*/ 18 w 54"/>
                <a:gd name="T53" fmla="*/ 56 h 70"/>
                <a:gd name="T54" fmla="*/ 14 w 54"/>
                <a:gd name="T55" fmla="*/ 48 h 70"/>
                <a:gd name="T56" fmla="*/ 21 w 54"/>
                <a:gd name="T57" fmla="*/ 38 h 70"/>
                <a:gd name="T58" fmla="*/ 28 w 54"/>
                <a:gd name="T59" fmla="*/ 38 h 70"/>
                <a:gd name="T60" fmla="*/ 35 w 54"/>
                <a:gd name="T61" fmla="*/ 39 h 70"/>
                <a:gd name="T62" fmla="*/ 40 w 54"/>
                <a:gd name="T63" fmla="*/ 50 h 70"/>
                <a:gd name="T64" fmla="*/ 35 w 54"/>
                <a:gd name="T65"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70">
                  <a:moveTo>
                    <a:pt x="46" y="34"/>
                  </a:moveTo>
                  <a:cubicBezTo>
                    <a:pt x="43" y="32"/>
                    <a:pt x="43" y="32"/>
                    <a:pt x="43" y="32"/>
                  </a:cubicBezTo>
                  <a:cubicBezTo>
                    <a:pt x="48" y="31"/>
                    <a:pt x="53" y="26"/>
                    <a:pt x="53" y="21"/>
                  </a:cubicBezTo>
                  <a:cubicBezTo>
                    <a:pt x="54" y="14"/>
                    <a:pt x="51" y="9"/>
                    <a:pt x="46" y="5"/>
                  </a:cubicBezTo>
                  <a:cubicBezTo>
                    <a:pt x="42" y="2"/>
                    <a:pt x="36" y="1"/>
                    <a:pt x="30" y="1"/>
                  </a:cubicBezTo>
                  <a:cubicBezTo>
                    <a:pt x="24" y="0"/>
                    <a:pt x="19" y="1"/>
                    <a:pt x="14" y="3"/>
                  </a:cubicBezTo>
                  <a:cubicBezTo>
                    <a:pt x="9" y="7"/>
                    <a:pt x="5" y="11"/>
                    <a:pt x="5" y="18"/>
                  </a:cubicBezTo>
                  <a:cubicBezTo>
                    <a:pt x="5" y="23"/>
                    <a:pt x="9" y="28"/>
                    <a:pt x="14" y="31"/>
                  </a:cubicBezTo>
                  <a:cubicBezTo>
                    <a:pt x="10" y="32"/>
                    <a:pt x="10" y="32"/>
                    <a:pt x="10" y="32"/>
                  </a:cubicBezTo>
                  <a:cubicBezTo>
                    <a:pt x="4" y="35"/>
                    <a:pt x="1" y="41"/>
                    <a:pt x="1" y="47"/>
                  </a:cubicBezTo>
                  <a:cubicBezTo>
                    <a:pt x="0" y="54"/>
                    <a:pt x="4" y="61"/>
                    <a:pt x="10" y="64"/>
                  </a:cubicBezTo>
                  <a:cubicBezTo>
                    <a:pt x="14" y="67"/>
                    <a:pt x="20" y="69"/>
                    <a:pt x="26" y="69"/>
                  </a:cubicBezTo>
                  <a:cubicBezTo>
                    <a:pt x="32" y="70"/>
                    <a:pt x="38" y="69"/>
                    <a:pt x="43" y="66"/>
                  </a:cubicBezTo>
                  <a:cubicBezTo>
                    <a:pt x="49" y="63"/>
                    <a:pt x="53" y="57"/>
                    <a:pt x="54" y="50"/>
                  </a:cubicBezTo>
                  <a:cubicBezTo>
                    <a:pt x="54" y="44"/>
                    <a:pt x="52" y="38"/>
                    <a:pt x="46" y="34"/>
                  </a:cubicBezTo>
                  <a:moveTo>
                    <a:pt x="23" y="12"/>
                  </a:moveTo>
                  <a:cubicBezTo>
                    <a:pt x="25" y="10"/>
                    <a:pt x="27" y="10"/>
                    <a:pt x="30" y="10"/>
                  </a:cubicBezTo>
                  <a:cubicBezTo>
                    <a:pt x="32" y="10"/>
                    <a:pt x="35" y="11"/>
                    <a:pt x="37" y="12"/>
                  </a:cubicBezTo>
                  <a:cubicBezTo>
                    <a:pt x="40" y="15"/>
                    <a:pt x="41" y="19"/>
                    <a:pt x="40" y="22"/>
                  </a:cubicBezTo>
                  <a:cubicBezTo>
                    <a:pt x="39" y="24"/>
                    <a:pt x="37" y="26"/>
                    <a:pt x="35" y="27"/>
                  </a:cubicBezTo>
                  <a:cubicBezTo>
                    <a:pt x="33" y="27"/>
                    <a:pt x="31" y="28"/>
                    <a:pt x="29" y="28"/>
                  </a:cubicBezTo>
                  <a:cubicBezTo>
                    <a:pt x="26" y="28"/>
                    <a:pt x="24" y="27"/>
                    <a:pt x="22" y="26"/>
                  </a:cubicBezTo>
                  <a:cubicBezTo>
                    <a:pt x="20" y="25"/>
                    <a:pt x="19" y="23"/>
                    <a:pt x="18" y="21"/>
                  </a:cubicBezTo>
                  <a:cubicBezTo>
                    <a:pt x="18" y="18"/>
                    <a:pt x="19" y="13"/>
                    <a:pt x="23" y="12"/>
                  </a:cubicBezTo>
                  <a:moveTo>
                    <a:pt x="35" y="57"/>
                  </a:moveTo>
                  <a:cubicBezTo>
                    <a:pt x="33" y="58"/>
                    <a:pt x="30" y="59"/>
                    <a:pt x="27" y="59"/>
                  </a:cubicBezTo>
                  <a:cubicBezTo>
                    <a:pt x="24" y="59"/>
                    <a:pt x="20" y="58"/>
                    <a:pt x="18" y="56"/>
                  </a:cubicBezTo>
                  <a:cubicBezTo>
                    <a:pt x="16" y="54"/>
                    <a:pt x="14" y="51"/>
                    <a:pt x="14" y="48"/>
                  </a:cubicBezTo>
                  <a:cubicBezTo>
                    <a:pt x="15" y="44"/>
                    <a:pt x="17" y="40"/>
                    <a:pt x="21" y="38"/>
                  </a:cubicBezTo>
                  <a:cubicBezTo>
                    <a:pt x="23" y="38"/>
                    <a:pt x="25" y="37"/>
                    <a:pt x="28" y="38"/>
                  </a:cubicBezTo>
                  <a:cubicBezTo>
                    <a:pt x="31" y="38"/>
                    <a:pt x="33" y="38"/>
                    <a:pt x="35" y="39"/>
                  </a:cubicBezTo>
                  <a:cubicBezTo>
                    <a:pt x="39" y="41"/>
                    <a:pt x="41" y="45"/>
                    <a:pt x="40" y="50"/>
                  </a:cubicBezTo>
                  <a:cubicBezTo>
                    <a:pt x="40" y="52"/>
                    <a:pt x="38" y="55"/>
                    <a:pt x="35" y="57"/>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5" name="Freeform 20">
              <a:extLst>
                <a:ext uri="{FF2B5EF4-FFF2-40B4-BE49-F238E27FC236}">
                  <a16:creationId xmlns:a16="http://schemas.microsoft.com/office/drawing/2014/main" id="{6B1F3A87-174A-0A41-9386-FD754FE83B67}"/>
                </a:ext>
              </a:extLst>
            </p:cNvPr>
            <p:cNvSpPr>
              <a:spLocks/>
            </p:cNvSpPr>
            <p:nvPr/>
          </p:nvSpPr>
          <p:spPr bwMode="auto">
            <a:xfrm>
              <a:off x="1675" y="1540"/>
              <a:ext cx="89" cy="54"/>
            </a:xfrm>
            <a:custGeom>
              <a:avLst/>
              <a:gdLst>
                <a:gd name="T0" fmla="*/ 7 w 89"/>
                <a:gd name="T1" fmla="*/ 54 h 54"/>
                <a:gd name="T2" fmla="*/ 89 w 89"/>
                <a:gd name="T3" fmla="*/ 18 h 54"/>
                <a:gd name="T4" fmla="*/ 82 w 89"/>
                <a:gd name="T5" fmla="*/ 0 h 54"/>
                <a:gd name="T6" fmla="*/ 0 w 89"/>
                <a:gd name="T7" fmla="*/ 36 h 54"/>
                <a:gd name="T8" fmla="*/ 7 w 89"/>
                <a:gd name="T9" fmla="*/ 54 h 54"/>
              </a:gdLst>
              <a:ahLst/>
              <a:cxnLst>
                <a:cxn ang="0">
                  <a:pos x="T0" y="T1"/>
                </a:cxn>
                <a:cxn ang="0">
                  <a:pos x="T2" y="T3"/>
                </a:cxn>
                <a:cxn ang="0">
                  <a:pos x="T4" y="T5"/>
                </a:cxn>
                <a:cxn ang="0">
                  <a:pos x="T6" y="T7"/>
                </a:cxn>
                <a:cxn ang="0">
                  <a:pos x="T8" y="T9"/>
                </a:cxn>
              </a:cxnLst>
              <a:rect l="0" t="0" r="r" b="b"/>
              <a:pathLst>
                <a:path w="89" h="54">
                  <a:moveTo>
                    <a:pt x="7" y="54"/>
                  </a:moveTo>
                  <a:lnTo>
                    <a:pt x="89" y="18"/>
                  </a:lnTo>
                  <a:lnTo>
                    <a:pt x="82" y="0"/>
                  </a:lnTo>
                  <a:lnTo>
                    <a:pt x="0" y="36"/>
                  </a:lnTo>
                  <a:lnTo>
                    <a:pt x="7" y="5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6" name="Freeform 21">
              <a:extLst>
                <a:ext uri="{FF2B5EF4-FFF2-40B4-BE49-F238E27FC236}">
                  <a16:creationId xmlns:a16="http://schemas.microsoft.com/office/drawing/2014/main" id="{9EEF5241-21E7-6D7F-7905-4F02CF849399}"/>
                </a:ext>
              </a:extLst>
            </p:cNvPr>
            <p:cNvSpPr>
              <a:spLocks/>
            </p:cNvSpPr>
            <p:nvPr/>
          </p:nvSpPr>
          <p:spPr bwMode="auto">
            <a:xfrm>
              <a:off x="1433" y="1323"/>
              <a:ext cx="77" cy="94"/>
            </a:xfrm>
            <a:custGeom>
              <a:avLst/>
              <a:gdLst>
                <a:gd name="T0" fmla="*/ 27 w 56"/>
                <a:gd name="T1" fmla="*/ 68 h 68"/>
                <a:gd name="T2" fmla="*/ 56 w 56"/>
                <a:gd name="T3" fmla="*/ 6 h 68"/>
                <a:gd name="T4" fmla="*/ 42 w 56"/>
                <a:gd name="T5" fmla="*/ 4 h 68"/>
                <a:gd name="T6" fmla="*/ 23 w 56"/>
                <a:gd name="T7" fmla="*/ 51 h 68"/>
                <a:gd name="T8" fmla="*/ 14 w 56"/>
                <a:gd name="T9" fmla="*/ 1 h 68"/>
                <a:gd name="T10" fmla="*/ 0 w 56"/>
                <a:gd name="T11" fmla="*/ 0 h 68"/>
                <a:gd name="T12" fmla="*/ 15 w 56"/>
                <a:gd name="T13" fmla="*/ 67 h 68"/>
                <a:gd name="T14" fmla="*/ 27 w 56"/>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8">
                  <a:moveTo>
                    <a:pt x="27" y="68"/>
                  </a:moveTo>
                  <a:cubicBezTo>
                    <a:pt x="56" y="6"/>
                    <a:pt x="56" y="6"/>
                    <a:pt x="56" y="6"/>
                  </a:cubicBezTo>
                  <a:cubicBezTo>
                    <a:pt x="42" y="4"/>
                    <a:pt x="42" y="4"/>
                    <a:pt x="42" y="4"/>
                  </a:cubicBezTo>
                  <a:cubicBezTo>
                    <a:pt x="36" y="20"/>
                    <a:pt x="29" y="38"/>
                    <a:pt x="23" y="51"/>
                  </a:cubicBezTo>
                  <a:cubicBezTo>
                    <a:pt x="20" y="37"/>
                    <a:pt x="17" y="18"/>
                    <a:pt x="14" y="1"/>
                  </a:cubicBezTo>
                  <a:cubicBezTo>
                    <a:pt x="0" y="0"/>
                    <a:pt x="0" y="0"/>
                    <a:pt x="0" y="0"/>
                  </a:cubicBezTo>
                  <a:cubicBezTo>
                    <a:pt x="15" y="67"/>
                    <a:pt x="15" y="67"/>
                    <a:pt x="15" y="67"/>
                  </a:cubicBezTo>
                  <a:lnTo>
                    <a:pt x="27" y="6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7" name="Freeform 22">
              <a:extLst>
                <a:ext uri="{FF2B5EF4-FFF2-40B4-BE49-F238E27FC236}">
                  <a16:creationId xmlns:a16="http://schemas.microsoft.com/office/drawing/2014/main" id="{436DBCBC-ECE9-8D33-DFDF-F06BC14F62B5}"/>
                </a:ext>
              </a:extLst>
            </p:cNvPr>
            <p:cNvSpPr>
              <a:spLocks/>
            </p:cNvSpPr>
            <p:nvPr/>
          </p:nvSpPr>
          <p:spPr bwMode="auto">
            <a:xfrm>
              <a:off x="1044" y="1447"/>
              <a:ext cx="110" cy="101"/>
            </a:xfrm>
            <a:custGeom>
              <a:avLst/>
              <a:gdLst>
                <a:gd name="T0" fmla="*/ 110 w 110"/>
                <a:gd name="T1" fmla="*/ 44 h 101"/>
                <a:gd name="T2" fmla="*/ 98 w 110"/>
                <a:gd name="T3" fmla="*/ 35 h 101"/>
                <a:gd name="T4" fmla="*/ 75 w 110"/>
                <a:gd name="T5" fmla="*/ 77 h 101"/>
                <a:gd name="T6" fmla="*/ 53 w 110"/>
                <a:gd name="T7" fmla="*/ 64 h 101"/>
                <a:gd name="T8" fmla="*/ 72 w 110"/>
                <a:gd name="T9" fmla="*/ 29 h 101"/>
                <a:gd name="T10" fmla="*/ 58 w 110"/>
                <a:gd name="T11" fmla="*/ 22 h 101"/>
                <a:gd name="T12" fmla="*/ 39 w 110"/>
                <a:gd name="T13" fmla="*/ 57 h 101"/>
                <a:gd name="T14" fmla="*/ 22 w 110"/>
                <a:gd name="T15" fmla="*/ 48 h 101"/>
                <a:gd name="T16" fmla="*/ 44 w 110"/>
                <a:gd name="T17" fmla="*/ 7 h 101"/>
                <a:gd name="T18" fmla="*/ 32 w 110"/>
                <a:gd name="T19" fmla="*/ 0 h 101"/>
                <a:gd name="T20" fmla="*/ 0 w 110"/>
                <a:gd name="T21" fmla="*/ 57 h 101"/>
                <a:gd name="T22" fmla="*/ 79 w 110"/>
                <a:gd name="T23" fmla="*/ 101 h 101"/>
                <a:gd name="T24" fmla="*/ 110 w 110"/>
                <a:gd name="T25"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01">
                  <a:moveTo>
                    <a:pt x="110" y="44"/>
                  </a:moveTo>
                  <a:lnTo>
                    <a:pt x="98" y="35"/>
                  </a:lnTo>
                  <a:lnTo>
                    <a:pt x="75" y="77"/>
                  </a:lnTo>
                  <a:lnTo>
                    <a:pt x="53" y="64"/>
                  </a:lnTo>
                  <a:lnTo>
                    <a:pt x="72" y="29"/>
                  </a:lnTo>
                  <a:lnTo>
                    <a:pt x="58" y="22"/>
                  </a:lnTo>
                  <a:lnTo>
                    <a:pt x="39" y="57"/>
                  </a:lnTo>
                  <a:lnTo>
                    <a:pt x="22" y="48"/>
                  </a:lnTo>
                  <a:lnTo>
                    <a:pt x="44" y="7"/>
                  </a:lnTo>
                  <a:lnTo>
                    <a:pt x="32" y="0"/>
                  </a:lnTo>
                  <a:lnTo>
                    <a:pt x="0" y="57"/>
                  </a:lnTo>
                  <a:lnTo>
                    <a:pt x="79" y="101"/>
                  </a:lnTo>
                  <a:lnTo>
                    <a:pt x="110" y="4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8" name="Freeform 23">
              <a:extLst>
                <a:ext uri="{FF2B5EF4-FFF2-40B4-BE49-F238E27FC236}">
                  <a16:creationId xmlns:a16="http://schemas.microsoft.com/office/drawing/2014/main" id="{D9D30C98-264A-07B4-39BD-A5F103896970}"/>
                </a:ext>
              </a:extLst>
            </p:cNvPr>
            <p:cNvSpPr>
              <a:spLocks noEditPoints="1"/>
            </p:cNvSpPr>
            <p:nvPr/>
          </p:nvSpPr>
          <p:spPr bwMode="auto">
            <a:xfrm>
              <a:off x="967" y="1837"/>
              <a:ext cx="92" cy="73"/>
            </a:xfrm>
            <a:custGeom>
              <a:avLst/>
              <a:gdLst>
                <a:gd name="T0" fmla="*/ 64 w 67"/>
                <a:gd name="T1" fmla="*/ 10 h 53"/>
                <a:gd name="T2" fmla="*/ 45 w 67"/>
                <a:gd name="T3" fmla="*/ 0 h 53"/>
                <a:gd name="T4" fmla="*/ 31 w 67"/>
                <a:gd name="T5" fmla="*/ 12 h 53"/>
                <a:gd name="T6" fmla="*/ 20 w 67"/>
                <a:gd name="T7" fmla="*/ 2 h 53"/>
                <a:gd name="T8" fmla="*/ 4 w 67"/>
                <a:gd name="T9" fmla="*/ 9 h 53"/>
                <a:gd name="T10" fmla="*/ 1 w 67"/>
                <a:gd name="T11" fmla="*/ 53 h 53"/>
                <a:gd name="T12" fmla="*/ 66 w 67"/>
                <a:gd name="T13" fmla="*/ 53 h 53"/>
                <a:gd name="T14" fmla="*/ 66 w 67"/>
                <a:gd name="T15" fmla="*/ 48 h 53"/>
                <a:gd name="T16" fmla="*/ 64 w 67"/>
                <a:gd name="T17" fmla="*/ 10 h 53"/>
                <a:gd name="T18" fmla="*/ 27 w 67"/>
                <a:gd name="T19" fmla="*/ 39 h 53"/>
                <a:gd name="T20" fmla="*/ 11 w 67"/>
                <a:gd name="T21" fmla="*/ 39 h 53"/>
                <a:gd name="T22" fmla="*/ 18 w 67"/>
                <a:gd name="T23" fmla="*/ 15 h 53"/>
                <a:gd name="T24" fmla="*/ 26 w 67"/>
                <a:gd name="T25" fmla="*/ 19 h 53"/>
                <a:gd name="T26" fmla="*/ 27 w 67"/>
                <a:gd name="T27" fmla="*/ 39 h 53"/>
                <a:gd name="T28" fmla="*/ 55 w 67"/>
                <a:gd name="T29" fmla="*/ 39 h 53"/>
                <a:gd name="T30" fmla="*/ 37 w 67"/>
                <a:gd name="T31" fmla="*/ 39 h 53"/>
                <a:gd name="T32" fmla="*/ 37 w 67"/>
                <a:gd name="T33" fmla="*/ 39 h 53"/>
                <a:gd name="T34" fmla="*/ 44 w 67"/>
                <a:gd name="T35" fmla="*/ 14 h 53"/>
                <a:gd name="T36" fmla="*/ 53 w 67"/>
                <a:gd name="T37" fmla="*/ 16 h 53"/>
                <a:gd name="T38" fmla="*/ 55 w 67"/>
                <a:gd name="T39"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53">
                  <a:moveTo>
                    <a:pt x="64" y="10"/>
                  </a:moveTo>
                  <a:cubicBezTo>
                    <a:pt x="61" y="3"/>
                    <a:pt x="53" y="0"/>
                    <a:pt x="45" y="0"/>
                  </a:cubicBezTo>
                  <a:cubicBezTo>
                    <a:pt x="39" y="1"/>
                    <a:pt x="34" y="5"/>
                    <a:pt x="31" y="12"/>
                  </a:cubicBezTo>
                  <a:cubicBezTo>
                    <a:pt x="30" y="8"/>
                    <a:pt x="26" y="3"/>
                    <a:pt x="20" y="2"/>
                  </a:cubicBezTo>
                  <a:cubicBezTo>
                    <a:pt x="13" y="2"/>
                    <a:pt x="7" y="3"/>
                    <a:pt x="4" y="9"/>
                  </a:cubicBezTo>
                  <a:cubicBezTo>
                    <a:pt x="0" y="14"/>
                    <a:pt x="2" y="39"/>
                    <a:pt x="1" y="53"/>
                  </a:cubicBezTo>
                  <a:cubicBezTo>
                    <a:pt x="66" y="53"/>
                    <a:pt x="66" y="53"/>
                    <a:pt x="66" y="53"/>
                  </a:cubicBezTo>
                  <a:cubicBezTo>
                    <a:pt x="66" y="48"/>
                    <a:pt x="66" y="48"/>
                    <a:pt x="66" y="48"/>
                  </a:cubicBezTo>
                  <a:cubicBezTo>
                    <a:pt x="66" y="22"/>
                    <a:pt x="67" y="19"/>
                    <a:pt x="64" y="10"/>
                  </a:cubicBezTo>
                  <a:moveTo>
                    <a:pt x="27" y="39"/>
                  </a:moveTo>
                  <a:cubicBezTo>
                    <a:pt x="11" y="39"/>
                    <a:pt x="11" y="39"/>
                    <a:pt x="11" y="39"/>
                  </a:cubicBezTo>
                  <a:cubicBezTo>
                    <a:pt x="11" y="24"/>
                    <a:pt x="9" y="16"/>
                    <a:pt x="18" y="15"/>
                  </a:cubicBezTo>
                  <a:cubicBezTo>
                    <a:pt x="24" y="15"/>
                    <a:pt x="25" y="16"/>
                    <a:pt x="26" y="19"/>
                  </a:cubicBezTo>
                  <a:cubicBezTo>
                    <a:pt x="27" y="23"/>
                    <a:pt x="27" y="26"/>
                    <a:pt x="27" y="39"/>
                  </a:cubicBezTo>
                  <a:moveTo>
                    <a:pt x="55" y="39"/>
                  </a:moveTo>
                  <a:cubicBezTo>
                    <a:pt x="37" y="39"/>
                    <a:pt x="37" y="39"/>
                    <a:pt x="37" y="39"/>
                  </a:cubicBezTo>
                  <a:cubicBezTo>
                    <a:pt x="37" y="39"/>
                    <a:pt x="37" y="39"/>
                    <a:pt x="37" y="39"/>
                  </a:cubicBezTo>
                  <a:cubicBezTo>
                    <a:pt x="37" y="25"/>
                    <a:pt x="35" y="16"/>
                    <a:pt x="44" y="14"/>
                  </a:cubicBezTo>
                  <a:cubicBezTo>
                    <a:pt x="47" y="14"/>
                    <a:pt x="50" y="14"/>
                    <a:pt x="53" y="16"/>
                  </a:cubicBezTo>
                  <a:cubicBezTo>
                    <a:pt x="56" y="20"/>
                    <a:pt x="55" y="26"/>
                    <a:pt x="55" y="39"/>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9" name="Freeform 24">
              <a:extLst>
                <a:ext uri="{FF2B5EF4-FFF2-40B4-BE49-F238E27FC236}">
                  <a16:creationId xmlns:a16="http://schemas.microsoft.com/office/drawing/2014/main" id="{0E47D104-DA33-7E4B-7D8B-ED1166FBA32A}"/>
                </a:ext>
              </a:extLst>
            </p:cNvPr>
            <p:cNvSpPr>
              <a:spLocks/>
            </p:cNvSpPr>
            <p:nvPr/>
          </p:nvSpPr>
          <p:spPr bwMode="auto">
            <a:xfrm>
              <a:off x="1700" y="1605"/>
              <a:ext cx="97" cy="73"/>
            </a:xfrm>
            <a:custGeom>
              <a:avLst/>
              <a:gdLst>
                <a:gd name="T0" fmla="*/ 0 w 97"/>
                <a:gd name="T1" fmla="*/ 48 h 73"/>
                <a:gd name="T2" fmla="*/ 5 w 97"/>
                <a:gd name="T3" fmla="*/ 66 h 73"/>
                <a:gd name="T4" fmla="*/ 76 w 97"/>
                <a:gd name="T5" fmla="*/ 48 h 73"/>
                <a:gd name="T6" fmla="*/ 83 w 97"/>
                <a:gd name="T7" fmla="*/ 73 h 73"/>
                <a:gd name="T8" fmla="*/ 97 w 97"/>
                <a:gd name="T9" fmla="*/ 70 h 73"/>
                <a:gd name="T10" fmla="*/ 79 w 97"/>
                <a:gd name="T11" fmla="*/ 0 h 73"/>
                <a:gd name="T12" fmla="*/ 65 w 97"/>
                <a:gd name="T13" fmla="*/ 3 h 73"/>
                <a:gd name="T14" fmla="*/ 72 w 97"/>
                <a:gd name="T15" fmla="*/ 29 h 73"/>
                <a:gd name="T16" fmla="*/ 0 w 97"/>
                <a:gd name="T17"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3">
                  <a:moveTo>
                    <a:pt x="0" y="48"/>
                  </a:moveTo>
                  <a:lnTo>
                    <a:pt x="5" y="66"/>
                  </a:lnTo>
                  <a:lnTo>
                    <a:pt x="76" y="48"/>
                  </a:lnTo>
                  <a:lnTo>
                    <a:pt x="83" y="73"/>
                  </a:lnTo>
                  <a:lnTo>
                    <a:pt x="97" y="70"/>
                  </a:lnTo>
                  <a:lnTo>
                    <a:pt x="79" y="0"/>
                  </a:lnTo>
                  <a:lnTo>
                    <a:pt x="65" y="3"/>
                  </a:lnTo>
                  <a:lnTo>
                    <a:pt x="72" y="29"/>
                  </a:lnTo>
                  <a:lnTo>
                    <a:pt x="0" y="4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0" name="Freeform 25">
              <a:extLst>
                <a:ext uri="{FF2B5EF4-FFF2-40B4-BE49-F238E27FC236}">
                  <a16:creationId xmlns:a16="http://schemas.microsoft.com/office/drawing/2014/main" id="{5EC12902-EAC0-96F8-5567-E7A69168ECD3}"/>
                </a:ext>
              </a:extLst>
            </p:cNvPr>
            <p:cNvSpPr>
              <a:spLocks/>
            </p:cNvSpPr>
            <p:nvPr/>
          </p:nvSpPr>
          <p:spPr bwMode="auto">
            <a:xfrm>
              <a:off x="1261" y="1333"/>
              <a:ext cx="51" cy="89"/>
            </a:xfrm>
            <a:custGeom>
              <a:avLst/>
              <a:gdLst>
                <a:gd name="T0" fmla="*/ 16 w 37"/>
                <a:gd name="T1" fmla="*/ 61 h 65"/>
                <a:gd name="T2" fmla="*/ 37 w 37"/>
                <a:gd name="T3" fmla="*/ 64 h 65"/>
                <a:gd name="T4" fmla="*/ 35 w 37"/>
                <a:gd name="T5" fmla="*/ 54 h 65"/>
                <a:gd name="T6" fmla="*/ 29 w 37"/>
                <a:gd name="T7" fmla="*/ 54 h 65"/>
                <a:gd name="T8" fmla="*/ 21 w 37"/>
                <a:gd name="T9" fmla="*/ 47 h 65"/>
                <a:gd name="T10" fmla="*/ 14 w 37"/>
                <a:gd name="T11" fmla="*/ 0 h 65"/>
                <a:gd name="T12" fmla="*/ 0 w 37"/>
                <a:gd name="T13" fmla="*/ 2 h 65"/>
                <a:gd name="T14" fmla="*/ 8 w 37"/>
                <a:gd name="T15" fmla="*/ 49 h 65"/>
                <a:gd name="T16" fmla="*/ 16 w 37"/>
                <a:gd name="T1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5">
                  <a:moveTo>
                    <a:pt x="16" y="61"/>
                  </a:moveTo>
                  <a:cubicBezTo>
                    <a:pt x="22" y="64"/>
                    <a:pt x="29" y="65"/>
                    <a:pt x="37" y="64"/>
                  </a:cubicBezTo>
                  <a:cubicBezTo>
                    <a:pt x="35" y="54"/>
                    <a:pt x="35" y="54"/>
                    <a:pt x="35" y="54"/>
                  </a:cubicBezTo>
                  <a:cubicBezTo>
                    <a:pt x="33" y="54"/>
                    <a:pt x="31" y="54"/>
                    <a:pt x="29" y="54"/>
                  </a:cubicBezTo>
                  <a:cubicBezTo>
                    <a:pt x="25" y="53"/>
                    <a:pt x="22" y="51"/>
                    <a:pt x="21" y="47"/>
                  </a:cubicBezTo>
                  <a:cubicBezTo>
                    <a:pt x="14" y="0"/>
                    <a:pt x="14" y="0"/>
                    <a:pt x="14" y="0"/>
                  </a:cubicBezTo>
                  <a:cubicBezTo>
                    <a:pt x="0" y="2"/>
                    <a:pt x="0" y="2"/>
                    <a:pt x="0" y="2"/>
                  </a:cubicBezTo>
                  <a:cubicBezTo>
                    <a:pt x="8" y="49"/>
                    <a:pt x="8" y="49"/>
                    <a:pt x="8" y="49"/>
                  </a:cubicBezTo>
                  <a:cubicBezTo>
                    <a:pt x="9" y="54"/>
                    <a:pt x="11" y="58"/>
                    <a:pt x="16" y="6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1" name="Freeform 26">
              <a:extLst>
                <a:ext uri="{FF2B5EF4-FFF2-40B4-BE49-F238E27FC236}">
                  <a16:creationId xmlns:a16="http://schemas.microsoft.com/office/drawing/2014/main" id="{A1284C47-DB51-378D-2EE0-6CA680F0C55F}"/>
                </a:ext>
              </a:extLst>
            </p:cNvPr>
            <p:cNvSpPr>
              <a:spLocks/>
            </p:cNvSpPr>
            <p:nvPr/>
          </p:nvSpPr>
          <p:spPr bwMode="auto">
            <a:xfrm>
              <a:off x="1309" y="1324"/>
              <a:ext cx="35" cy="97"/>
            </a:xfrm>
            <a:custGeom>
              <a:avLst/>
              <a:gdLst>
                <a:gd name="T0" fmla="*/ 21 w 25"/>
                <a:gd name="T1" fmla="*/ 60 h 70"/>
                <a:gd name="T2" fmla="*/ 25 w 25"/>
                <a:gd name="T3" fmla="*/ 47 h 70"/>
                <a:gd name="T4" fmla="*/ 17 w 25"/>
                <a:gd name="T5" fmla="*/ 0 h 70"/>
                <a:gd name="T6" fmla="*/ 4 w 25"/>
                <a:gd name="T7" fmla="*/ 2 h 70"/>
                <a:gd name="T8" fmla="*/ 11 w 25"/>
                <a:gd name="T9" fmla="*/ 49 h 70"/>
                <a:gd name="T10" fmla="*/ 6 w 25"/>
                <a:gd name="T11" fmla="*/ 58 h 70"/>
                <a:gd name="T12" fmla="*/ 0 w 25"/>
                <a:gd name="T13" fmla="*/ 60 h 70"/>
                <a:gd name="T14" fmla="*/ 2 w 25"/>
                <a:gd name="T15" fmla="*/ 70 h 70"/>
                <a:gd name="T16" fmla="*/ 21 w 25"/>
                <a:gd name="T1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70">
                  <a:moveTo>
                    <a:pt x="21" y="60"/>
                  </a:moveTo>
                  <a:cubicBezTo>
                    <a:pt x="25" y="56"/>
                    <a:pt x="25" y="52"/>
                    <a:pt x="25" y="47"/>
                  </a:cubicBezTo>
                  <a:cubicBezTo>
                    <a:pt x="17" y="0"/>
                    <a:pt x="17" y="0"/>
                    <a:pt x="17" y="0"/>
                  </a:cubicBezTo>
                  <a:cubicBezTo>
                    <a:pt x="4" y="2"/>
                    <a:pt x="4" y="2"/>
                    <a:pt x="4" y="2"/>
                  </a:cubicBezTo>
                  <a:cubicBezTo>
                    <a:pt x="11" y="49"/>
                    <a:pt x="11" y="49"/>
                    <a:pt x="11" y="49"/>
                  </a:cubicBezTo>
                  <a:cubicBezTo>
                    <a:pt x="12" y="52"/>
                    <a:pt x="9" y="56"/>
                    <a:pt x="6" y="58"/>
                  </a:cubicBezTo>
                  <a:cubicBezTo>
                    <a:pt x="4" y="59"/>
                    <a:pt x="2" y="60"/>
                    <a:pt x="0" y="60"/>
                  </a:cubicBezTo>
                  <a:cubicBezTo>
                    <a:pt x="2" y="70"/>
                    <a:pt x="2" y="70"/>
                    <a:pt x="2" y="70"/>
                  </a:cubicBezTo>
                  <a:cubicBezTo>
                    <a:pt x="9" y="69"/>
                    <a:pt x="16" y="66"/>
                    <a:pt x="21" y="60"/>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2" name="Freeform 27">
              <a:extLst>
                <a:ext uri="{FF2B5EF4-FFF2-40B4-BE49-F238E27FC236}">
                  <a16:creationId xmlns:a16="http://schemas.microsoft.com/office/drawing/2014/main" id="{32A48F2C-F617-A65B-D143-A484CCEBCB72}"/>
                </a:ext>
              </a:extLst>
            </p:cNvPr>
            <p:cNvSpPr>
              <a:spLocks noEditPoints="1"/>
            </p:cNvSpPr>
            <p:nvPr/>
          </p:nvSpPr>
          <p:spPr bwMode="auto">
            <a:xfrm>
              <a:off x="1713" y="1716"/>
              <a:ext cx="96" cy="83"/>
            </a:xfrm>
            <a:custGeom>
              <a:avLst/>
              <a:gdLst>
                <a:gd name="T0" fmla="*/ 3 w 96"/>
                <a:gd name="T1" fmla="*/ 19 h 83"/>
                <a:gd name="T2" fmla="*/ 24 w 96"/>
                <a:gd name="T3" fmla="*/ 22 h 83"/>
                <a:gd name="T4" fmla="*/ 28 w 96"/>
                <a:gd name="T5" fmla="*/ 55 h 83"/>
                <a:gd name="T6" fmla="*/ 10 w 96"/>
                <a:gd name="T7" fmla="*/ 63 h 83"/>
                <a:gd name="T8" fmla="*/ 11 w 96"/>
                <a:gd name="T9" fmla="*/ 83 h 83"/>
                <a:gd name="T10" fmla="*/ 96 w 96"/>
                <a:gd name="T11" fmla="*/ 39 h 83"/>
                <a:gd name="T12" fmla="*/ 94 w 96"/>
                <a:gd name="T13" fmla="*/ 19 h 83"/>
                <a:gd name="T14" fmla="*/ 0 w 96"/>
                <a:gd name="T15" fmla="*/ 0 h 83"/>
                <a:gd name="T16" fmla="*/ 3 w 96"/>
                <a:gd name="T17" fmla="*/ 19 h 83"/>
                <a:gd name="T18" fmla="*/ 77 w 96"/>
                <a:gd name="T19" fmla="*/ 32 h 83"/>
                <a:gd name="T20" fmla="*/ 77 w 96"/>
                <a:gd name="T21" fmla="*/ 32 h 83"/>
                <a:gd name="T22" fmla="*/ 77 w 96"/>
                <a:gd name="T23" fmla="*/ 32 h 83"/>
                <a:gd name="T24" fmla="*/ 77 w 96"/>
                <a:gd name="T25" fmla="*/ 32 h 83"/>
                <a:gd name="T26" fmla="*/ 77 w 96"/>
                <a:gd name="T27" fmla="*/ 32 h 83"/>
                <a:gd name="T28" fmla="*/ 77 w 96"/>
                <a:gd name="T29" fmla="*/ 32 h 83"/>
                <a:gd name="T30" fmla="*/ 41 w 96"/>
                <a:gd name="T31" fmla="*/ 48 h 83"/>
                <a:gd name="T32" fmla="*/ 39 w 96"/>
                <a:gd name="T33" fmla="*/ 25 h 83"/>
                <a:gd name="T34" fmla="*/ 77 w 96"/>
                <a:gd name="T35"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83">
                  <a:moveTo>
                    <a:pt x="3" y="19"/>
                  </a:moveTo>
                  <a:lnTo>
                    <a:pt x="24" y="22"/>
                  </a:lnTo>
                  <a:lnTo>
                    <a:pt x="28" y="55"/>
                  </a:lnTo>
                  <a:lnTo>
                    <a:pt x="10" y="63"/>
                  </a:lnTo>
                  <a:lnTo>
                    <a:pt x="11" y="83"/>
                  </a:lnTo>
                  <a:lnTo>
                    <a:pt x="96" y="39"/>
                  </a:lnTo>
                  <a:lnTo>
                    <a:pt x="94" y="19"/>
                  </a:lnTo>
                  <a:lnTo>
                    <a:pt x="0" y="0"/>
                  </a:lnTo>
                  <a:lnTo>
                    <a:pt x="3" y="19"/>
                  </a:lnTo>
                  <a:close/>
                  <a:moveTo>
                    <a:pt x="77" y="32"/>
                  </a:moveTo>
                  <a:lnTo>
                    <a:pt x="77" y="32"/>
                  </a:lnTo>
                  <a:lnTo>
                    <a:pt x="77" y="32"/>
                  </a:lnTo>
                  <a:lnTo>
                    <a:pt x="77" y="32"/>
                  </a:lnTo>
                  <a:lnTo>
                    <a:pt x="77" y="32"/>
                  </a:lnTo>
                  <a:lnTo>
                    <a:pt x="77" y="32"/>
                  </a:lnTo>
                  <a:lnTo>
                    <a:pt x="41" y="48"/>
                  </a:lnTo>
                  <a:lnTo>
                    <a:pt x="39" y="25"/>
                  </a:lnTo>
                  <a:lnTo>
                    <a:pt x="77" y="32"/>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3" name="Freeform 28">
              <a:extLst>
                <a:ext uri="{FF2B5EF4-FFF2-40B4-BE49-F238E27FC236}">
                  <a16:creationId xmlns:a16="http://schemas.microsoft.com/office/drawing/2014/main" id="{5AE5811D-622E-1932-F36B-81F06B887BFA}"/>
                </a:ext>
              </a:extLst>
            </p:cNvPr>
            <p:cNvSpPr>
              <a:spLocks/>
            </p:cNvSpPr>
            <p:nvPr/>
          </p:nvSpPr>
          <p:spPr bwMode="auto">
            <a:xfrm>
              <a:off x="1723" y="1834"/>
              <a:ext cx="99" cy="77"/>
            </a:xfrm>
            <a:custGeom>
              <a:avLst/>
              <a:gdLst>
                <a:gd name="T0" fmla="*/ 43 w 72"/>
                <a:gd name="T1" fmla="*/ 3 h 56"/>
                <a:gd name="T2" fmla="*/ 34 w 72"/>
                <a:gd name="T3" fmla="*/ 13 h 56"/>
                <a:gd name="T4" fmla="*/ 24 w 72"/>
                <a:gd name="T5" fmla="*/ 41 h 56"/>
                <a:gd name="T6" fmla="*/ 16 w 72"/>
                <a:gd name="T7" fmla="*/ 40 h 56"/>
                <a:gd name="T8" fmla="*/ 14 w 72"/>
                <a:gd name="T9" fmla="*/ 19 h 56"/>
                <a:gd name="T10" fmla="*/ 24 w 72"/>
                <a:gd name="T11" fmla="*/ 13 h 56"/>
                <a:gd name="T12" fmla="*/ 23 w 72"/>
                <a:gd name="T13" fmla="*/ 0 h 56"/>
                <a:gd name="T14" fmla="*/ 7 w 72"/>
                <a:gd name="T15" fmla="*/ 9 h 56"/>
                <a:gd name="T16" fmla="*/ 6 w 72"/>
                <a:gd name="T17" fmla="*/ 46 h 56"/>
                <a:gd name="T18" fmla="*/ 26 w 72"/>
                <a:gd name="T19" fmla="*/ 55 h 56"/>
                <a:gd name="T20" fmla="*/ 47 w 72"/>
                <a:gd name="T21" fmla="*/ 17 h 56"/>
                <a:gd name="T22" fmla="*/ 54 w 72"/>
                <a:gd name="T23" fmla="*/ 15 h 56"/>
                <a:gd name="T24" fmla="*/ 60 w 72"/>
                <a:gd name="T25" fmla="*/ 27 h 56"/>
                <a:gd name="T26" fmla="*/ 55 w 72"/>
                <a:gd name="T27" fmla="*/ 39 h 56"/>
                <a:gd name="T28" fmla="*/ 54 w 72"/>
                <a:gd name="T29" fmla="*/ 40 h 56"/>
                <a:gd name="T30" fmla="*/ 52 w 72"/>
                <a:gd name="T31" fmla="*/ 40 h 56"/>
                <a:gd name="T32" fmla="*/ 51 w 72"/>
                <a:gd name="T33" fmla="*/ 40 h 56"/>
                <a:gd name="T34" fmla="*/ 50 w 72"/>
                <a:gd name="T35" fmla="*/ 40 h 56"/>
                <a:gd name="T36" fmla="*/ 51 w 72"/>
                <a:gd name="T37" fmla="*/ 53 h 56"/>
                <a:gd name="T38" fmla="*/ 68 w 72"/>
                <a:gd name="T39" fmla="*/ 41 h 56"/>
                <a:gd name="T40" fmla="*/ 63 w 72"/>
                <a:gd name="T41" fmla="*/ 7 h 56"/>
                <a:gd name="T42" fmla="*/ 43 w 72"/>
                <a:gd name="T43"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56">
                  <a:moveTo>
                    <a:pt x="43" y="3"/>
                  </a:moveTo>
                  <a:cubicBezTo>
                    <a:pt x="39" y="5"/>
                    <a:pt x="35" y="9"/>
                    <a:pt x="34" y="13"/>
                  </a:cubicBezTo>
                  <a:cubicBezTo>
                    <a:pt x="30" y="22"/>
                    <a:pt x="32" y="35"/>
                    <a:pt x="24" y="41"/>
                  </a:cubicBezTo>
                  <a:cubicBezTo>
                    <a:pt x="22" y="42"/>
                    <a:pt x="18" y="42"/>
                    <a:pt x="16" y="40"/>
                  </a:cubicBezTo>
                  <a:cubicBezTo>
                    <a:pt x="11" y="36"/>
                    <a:pt x="11" y="26"/>
                    <a:pt x="14" y="19"/>
                  </a:cubicBezTo>
                  <a:cubicBezTo>
                    <a:pt x="15" y="15"/>
                    <a:pt x="19" y="13"/>
                    <a:pt x="24" y="13"/>
                  </a:cubicBezTo>
                  <a:cubicBezTo>
                    <a:pt x="23" y="0"/>
                    <a:pt x="23" y="0"/>
                    <a:pt x="23" y="0"/>
                  </a:cubicBezTo>
                  <a:cubicBezTo>
                    <a:pt x="16" y="0"/>
                    <a:pt x="11" y="4"/>
                    <a:pt x="7" y="9"/>
                  </a:cubicBezTo>
                  <a:cubicBezTo>
                    <a:pt x="0" y="19"/>
                    <a:pt x="0" y="36"/>
                    <a:pt x="6" y="46"/>
                  </a:cubicBezTo>
                  <a:cubicBezTo>
                    <a:pt x="10" y="53"/>
                    <a:pt x="18" y="56"/>
                    <a:pt x="26" y="55"/>
                  </a:cubicBezTo>
                  <a:cubicBezTo>
                    <a:pt x="45" y="51"/>
                    <a:pt x="40" y="28"/>
                    <a:pt x="47" y="17"/>
                  </a:cubicBezTo>
                  <a:cubicBezTo>
                    <a:pt x="49" y="15"/>
                    <a:pt x="52" y="15"/>
                    <a:pt x="54" y="15"/>
                  </a:cubicBezTo>
                  <a:cubicBezTo>
                    <a:pt x="59" y="17"/>
                    <a:pt x="60" y="22"/>
                    <a:pt x="60" y="27"/>
                  </a:cubicBezTo>
                  <a:cubicBezTo>
                    <a:pt x="60" y="31"/>
                    <a:pt x="59" y="37"/>
                    <a:pt x="55" y="39"/>
                  </a:cubicBezTo>
                  <a:cubicBezTo>
                    <a:pt x="54" y="40"/>
                    <a:pt x="54" y="40"/>
                    <a:pt x="54" y="40"/>
                  </a:cubicBezTo>
                  <a:cubicBezTo>
                    <a:pt x="52" y="40"/>
                    <a:pt x="52" y="40"/>
                    <a:pt x="52" y="40"/>
                  </a:cubicBezTo>
                  <a:cubicBezTo>
                    <a:pt x="51" y="40"/>
                    <a:pt x="51" y="40"/>
                    <a:pt x="51" y="40"/>
                  </a:cubicBezTo>
                  <a:cubicBezTo>
                    <a:pt x="50" y="40"/>
                    <a:pt x="50" y="40"/>
                    <a:pt x="50" y="40"/>
                  </a:cubicBezTo>
                  <a:cubicBezTo>
                    <a:pt x="51" y="53"/>
                    <a:pt x="51" y="53"/>
                    <a:pt x="51" y="53"/>
                  </a:cubicBezTo>
                  <a:cubicBezTo>
                    <a:pt x="59" y="52"/>
                    <a:pt x="66" y="48"/>
                    <a:pt x="68" y="41"/>
                  </a:cubicBezTo>
                  <a:cubicBezTo>
                    <a:pt x="72" y="31"/>
                    <a:pt x="72" y="15"/>
                    <a:pt x="63" y="7"/>
                  </a:cubicBezTo>
                  <a:cubicBezTo>
                    <a:pt x="58" y="1"/>
                    <a:pt x="49" y="0"/>
                    <a:pt x="43" y="3"/>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4" name="Freeform 29">
              <a:extLst>
                <a:ext uri="{FF2B5EF4-FFF2-40B4-BE49-F238E27FC236}">
                  <a16:creationId xmlns:a16="http://schemas.microsoft.com/office/drawing/2014/main" id="{CE5EEE22-4380-ACBB-3A3F-CEBE3128F1E1}"/>
                </a:ext>
              </a:extLst>
            </p:cNvPr>
            <p:cNvSpPr>
              <a:spLocks/>
            </p:cNvSpPr>
            <p:nvPr/>
          </p:nvSpPr>
          <p:spPr bwMode="auto">
            <a:xfrm>
              <a:off x="974" y="1752"/>
              <a:ext cx="96" cy="34"/>
            </a:xfrm>
            <a:custGeom>
              <a:avLst/>
              <a:gdLst>
                <a:gd name="T0" fmla="*/ 49 w 70"/>
                <a:gd name="T1" fmla="*/ 11 h 25"/>
                <a:gd name="T2" fmla="*/ 2 w 70"/>
                <a:gd name="T3" fmla="*/ 4 h 25"/>
                <a:gd name="T4" fmla="*/ 0 w 70"/>
                <a:gd name="T5" fmla="*/ 17 h 25"/>
                <a:gd name="T6" fmla="*/ 47 w 70"/>
                <a:gd name="T7" fmla="*/ 24 h 25"/>
                <a:gd name="T8" fmla="*/ 60 w 70"/>
                <a:gd name="T9" fmla="*/ 20 h 25"/>
                <a:gd name="T10" fmla="*/ 70 w 70"/>
                <a:gd name="T11" fmla="*/ 2 h 25"/>
                <a:gd name="T12" fmla="*/ 60 w 70"/>
                <a:gd name="T13" fmla="*/ 0 h 25"/>
                <a:gd name="T14" fmla="*/ 58 w 70"/>
                <a:gd name="T15" fmla="*/ 6 h 25"/>
                <a:gd name="T16" fmla="*/ 49 w 70"/>
                <a:gd name="T17"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5">
                  <a:moveTo>
                    <a:pt x="49" y="11"/>
                  </a:moveTo>
                  <a:cubicBezTo>
                    <a:pt x="2" y="4"/>
                    <a:pt x="2" y="4"/>
                    <a:pt x="2" y="4"/>
                  </a:cubicBezTo>
                  <a:cubicBezTo>
                    <a:pt x="0" y="17"/>
                    <a:pt x="0" y="17"/>
                    <a:pt x="0" y="17"/>
                  </a:cubicBezTo>
                  <a:cubicBezTo>
                    <a:pt x="47" y="24"/>
                    <a:pt x="47" y="24"/>
                    <a:pt x="47" y="24"/>
                  </a:cubicBezTo>
                  <a:cubicBezTo>
                    <a:pt x="52" y="25"/>
                    <a:pt x="56" y="24"/>
                    <a:pt x="60" y="20"/>
                  </a:cubicBezTo>
                  <a:cubicBezTo>
                    <a:pt x="66" y="16"/>
                    <a:pt x="69" y="9"/>
                    <a:pt x="70" y="2"/>
                  </a:cubicBezTo>
                  <a:cubicBezTo>
                    <a:pt x="60" y="0"/>
                    <a:pt x="60" y="0"/>
                    <a:pt x="60" y="0"/>
                  </a:cubicBezTo>
                  <a:cubicBezTo>
                    <a:pt x="60" y="2"/>
                    <a:pt x="59" y="4"/>
                    <a:pt x="58" y="6"/>
                  </a:cubicBezTo>
                  <a:cubicBezTo>
                    <a:pt x="56" y="9"/>
                    <a:pt x="53" y="12"/>
                    <a:pt x="49" y="1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5" name="Freeform 30">
              <a:extLst>
                <a:ext uri="{FF2B5EF4-FFF2-40B4-BE49-F238E27FC236}">
                  <a16:creationId xmlns:a16="http://schemas.microsoft.com/office/drawing/2014/main" id="{8D1BF275-4943-8FB5-549E-2CF64DC2248B}"/>
                </a:ext>
              </a:extLst>
            </p:cNvPr>
            <p:cNvSpPr>
              <a:spLocks/>
            </p:cNvSpPr>
            <p:nvPr/>
          </p:nvSpPr>
          <p:spPr bwMode="auto">
            <a:xfrm>
              <a:off x="983" y="1704"/>
              <a:ext cx="89" cy="51"/>
            </a:xfrm>
            <a:custGeom>
              <a:avLst/>
              <a:gdLst>
                <a:gd name="T0" fmla="*/ 49 w 65"/>
                <a:gd name="T1" fmla="*/ 8 h 37"/>
                <a:gd name="T2" fmla="*/ 2 w 65"/>
                <a:gd name="T3" fmla="*/ 0 h 37"/>
                <a:gd name="T4" fmla="*/ 0 w 65"/>
                <a:gd name="T5" fmla="*/ 14 h 37"/>
                <a:gd name="T6" fmla="*/ 47 w 65"/>
                <a:gd name="T7" fmla="*/ 21 h 37"/>
                <a:gd name="T8" fmla="*/ 54 w 65"/>
                <a:gd name="T9" fmla="*/ 29 h 37"/>
                <a:gd name="T10" fmla="*/ 54 w 65"/>
                <a:gd name="T11" fmla="*/ 35 h 37"/>
                <a:gd name="T12" fmla="*/ 64 w 65"/>
                <a:gd name="T13" fmla="*/ 37 h 37"/>
                <a:gd name="T14" fmla="*/ 61 w 65"/>
                <a:gd name="T15" fmla="*/ 16 h 37"/>
                <a:gd name="T16" fmla="*/ 49 w 65"/>
                <a:gd name="T1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7">
                  <a:moveTo>
                    <a:pt x="49" y="8"/>
                  </a:moveTo>
                  <a:cubicBezTo>
                    <a:pt x="2" y="0"/>
                    <a:pt x="2" y="0"/>
                    <a:pt x="2" y="0"/>
                  </a:cubicBezTo>
                  <a:cubicBezTo>
                    <a:pt x="0" y="14"/>
                    <a:pt x="0" y="14"/>
                    <a:pt x="0" y="14"/>
                  </a:cubicBezTo>
                  <a:cubicBezTo>
                    <a:pt x="47" y="21"/>
                    <a:pt x="47" y="21"/>
                    <a:pt x="47" y="21"/>
                  </a:cubicBezTo>
                  <a:cubicBezTo>
                    <a:pt x="50" y="22"/>
                    <a:pt x="53" y="25"/>
                    <a:pt x="54" y="29"/>
                  </a:cubicBezTo>
                  <a:cubicBezTo>
                    <a:pt x="54" y="31"/>
                    <a:pt x="54" y="33"/>
                    <a:pt x="54" y="35"/>
                  </a:cubicBezTo>
                  <a:cubicBezTo>
                    <a:pt x="64" y="37"/>
                    <a:pt x="64" y="37"/>
                    <a:pt x="64" y="37"/>
                  </a:cubicBezTo>
                  <a:cubicBezTo>
                    <a:pt x="65" y="29"/>
                    <a:pt x="64" y="22"/>
                    <a:pt x="61" y="16"/>
                  </a:cubicBezTo>
                  <a:cubicBezTo>
                    <a:pt x="58" y="11"/>
                    <a:pt x="54" y="9"/>
                    <a:pt x="49" y="8"/>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6" name="Freeform 31">
              <a:extLst>
                <a:ext uri="{FF2B5EF4-FFF2-40B4-BE49-F238E27FC236}">
                  <a16:creationId xmlns:a16="http://schemas.microsoft.com/office/drawing/2014/main" id="{70301075-CE48-A718-961B-BD230FFD13B9}"/>
                </a:ext>
              </a:extLst>
            </p:cNvPr>
            <p:cNvSpPr>
              <a:spLocks noEditPoints="1"/>
            </p:cNvSpPr>
            <p:nvPr/>
          </p:nvSpPr>
          <p:spPr bwMode="auto">
            <a:xfrm>
              <a:off x="1154" y="1370"/>
              <a:ext cx="90" cy="103"/>
            </a:xfrm>
            <a:custGeom>
              <a:avLst/>
              <a:gdLst>
                <a:gd name="T0" fmla="*/ 35 w 90"/>
                <a:gd name="T1" fmla="*/ 93 h 103"/>
                <a:gd name="T2" fmla="*/ 30 w 90"/>
                <a:gd name="T3" fmla="*/ 74 h 103"/>
                <a:gd name="T4" fmla="*/ 58 w 90"/>
                <a:gd name="T5" fmla="*/ 56 h 103"/>
                <a:gd name="T6" fmla="*/ 74 w 90"/>
                <a:gd name="T7" fmla="*/ 70 h 103"/>
                <a:gd name="T8" fmla="*/ 90 w 90"/>
                <a:gd name="T9" fmla="*/ 60 h 103"/>
                <a:gd name="T10" fmla="*/ 15 w 90"/>
                <a:gd name="T11" fmla="*/ 0 h 103"/>
                <a:gd name="T12" fmla="*/ 0 w 90"/>
                <a:gd name="T13" fmla="*/ 9 h 103"/>
                <a:gd name="T14" fmla="*/ 19 w 90"/>
                <a:gd name="T15" fmla="*/ 103 h 103"/>
                <a:gd name="T16" fmla="*/ 35 w 90"/>
                <a:gd name="T17" fmla="*/ 93 h 103"/>
                <a:gd name="T18" fmla="*/ 17 w 90"/>
                <a:gd name="T19" fmla="*/ 20 h 103"/>
                <a:gd name="T20" fmla="*/ 17 w 90"/>
                <a:gd name="T21" fmla="*/ 20 h 103"/>
                <a:gd name="T22" fmla="*/ 17 w 90"/>
                <a:gd name="T23" fmla="*/ 20 h 103"/>
                <a:gd name="T24" fmla="*/ 17 w 90"/>
                <a:gd name="T25" fmla="*/ 20 h 103"/>
                <a:gd name="T26" fmla="*/ 46 w 90"/>
                <a:gd name="T27" fmla="*/ 47 h 103"/>
                <a:gd name="T28" fmla="*/ 26 w 90"/>
                <a:gd name="T29" fmla="*/ 58 h 103"/>
                <a:gd name="T30" fmla="*/ 17 w 90"/>
                <a:gd name="T31" fmla="*/ 20 h 103"/>
                <a:gd name="T32" fmla="*/ 17 w 90"/>
                <a:gd name="T33" fmla="*/ 2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3">
                  <a:moveTo>
                    <a:pt x="35" y="93"/>
                  </a:moveTo>
                  <a:lnTo>
                    <a:pt x="30" y="74"/>
                  </a:lnTo>
                  <a:lnTo>
                    <a:pt x="58" y="56"/>
                  </a:lnTo>
                  <a:lnTo>
                    <a:pt x="74" y="70"/>
                  </a:lnTo>
                  <a:lnTo>
                    <a:pt x="90" y="60"/>
                  </a:lnTo>
                  <a:lnTo>
                    <a:pt x="15" y="0"/>
                  </a:lnTo>
                  <a:lnTo>
                    <a:pt x="0" y="9"/>
                  </a:lnTo>
                  <a:lnTo>
                    <a:pt x="19" y="103"/>
                  </a:lnTo>
                  <a:lnTo>
                    <a:pt x="35" y="93"/>
                  </a:lnTo>
                  <a:close/>
                  <a:moveTo>
                    <a:pt x="17" y="20"/>
                  </a:moveTo>
                  <a:lnTo>
                    <a:pt x="17" y="20"/>
                  </a:lnTo>
                  <a:lnTo>
                    <a:pt x="17" y="20"/>
                  </a:lnTo>
                  <a:lnTo>
                    <a:pt x="17" y="20"/>
                  </a:lnTo>
                  <a:lnTo>
                    <a:pt x="46" y="47"/>
                  </a:lnTo>
                  <a:lnTo>
                    <a:pt x="26" y="58"/>
                  </a:lnTo>
                  <a:lnTo>
                    <a:pt x="17" y="20"/>
                  </a:lnTo>
                  <a:lnTo>
                    <a:pt x="17" y="2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7" name="Freeform 32">
              <a:extLst>
                <a:ext uri="{FF2B5EF4-FFF2-40B4-BE49-F238E27FC236}">
                  <a16:creationId xmlns:a16="http://schemas.microsoft.com/office/drawing/2014/main" id="{94F399C0-63F7-2EC8-EF70-D854FF5EBB8A}"/>
                </a:ext>
              </a:extLst>
            </p:cNvPr>
            <p:cNvSpPr>
              <a:spLocks/>
            </p:cNvSpPr>
            <p:nvPr/>
          </p:nvSpPr>
          <p:spPr bwMode="auto">
            <a:xfrm>
              <a:off x="1529" y="1345"/>
              <a:ext cx="96" cy="107"/>
            </a:xfrm>
            <a:custGeom>
              <a:avLst/>
              <a:gdLst>
                <a:gd name="T0" fmla="*/ 68 w 96"/>
                <a:gd name="T1" fmla="*/ 94 h 107"/>
                <a:gd name="T2" fmla="*/ 24 w 96"/>
                <a:gd name="T3" fmla="*/ 76 h 107"/>
                <a:gd name="T4" fmla="*/ 33 w 96"/>
                <a:gd name="T5" fmla="*/ 52 h 107"/>
                <a:gd name="T6" fmla="*/ 72 w 96"/>
                <a:gd name="T7" fmla="*/ 69 h 107"/>
                <a:gd name="T8" fmla="*/ 77 w 96"/>
                <a:gd name="T9" fmla="*/ 54 h 107"/>
                <a:gd name="T10" fmla="*/ 39 w 96"/>
                <a:gd name="T11" fmla="*/ 39 h 107"/>
                <a:gd name="T12" fmla="*/ 47 w 96"/>
                <a:gd name="T13" fmla="*/ 21 h 107"/>
                <a:gd name="T14" fmla="*/ 90 w 96"/>
                <a:gd name="T15" fmla="*/ 39 h 107"/>
                <a:gd name="T16" fmla="*/ 96 w 96"/>
                <a:gd name="T17" fmla="*/ 25 h 107"/>
                <a:gd name="T18" fmla="*/ 35 w 96"/>
                <a:gd name="T19" fmla="*/ 0 h 107"/>
                <a:gd name="T20" fmla="*/ 0 w 96"/>
                <a:gd name="T21" fmla="*/ 83 h 107"/>
                <a:gd name="T22" fmla="*/ 61 w 96"/>
                <a:gd name="T23" fmla="*/ 107 h 107"/>
                <a:gd name="T24" fmla="*/ 68 w 96"/>
                <a:gd name="T25"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68" y="94"/>
                  </a:moveTo>
                  <a:lnTo>
                    <a:pt x="24" y="76"/>
                  </a:lnTo>
                  <a:lnTo>
                    <a:pt x="33" y="52"/>
                  </a:lnTo>
                  <a:lnTo>
                    <a:pt x="72" y="69"/>
                  </a:lnTo>
                  <a:lnTo>
                    <a:pt x="77" y="54"/>
                  </a:lnTo>
                  <a:lnTo>
                    <a:pt x="39" y="39"/>
                  </a:lnTo>
                  <a:lnTo>
                    <a:pt x="47" y="21"/>
                  </a:lnTo>
                  <a:lnTo>
                    <a:pt x="90" y="39"/>
                  </a:lnTo>
                  <a:lnTo>
                    <a:pt x="96" y="25"/>
                  </a:lnTo>
                  <a:lnTo>
                    <a:pt x="35" y="0"/>
                  </a:lnTo>
                  <a:lnTo>
                    <a:pt x="0" y="83"/>
                  </a:lnTo>
                  <a:lnTo>
                    <a:pt x="61" y="107"/>
                  </a:lnTo>
                  <a:lnTo>
                    <a:pt x="68" y="9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8" name="Freeform 33">
              <a:extLst>
                <a:ext uri="{FF2B5EF4-FFF2-40B4-BE49-F238E27FC236}">
                  <a16:creationId xmlns:a16="http://schemas.microsoft.com/office/drawing/2014/main" id="{35F48B18-CACE-6B6C-7DE7-BBD026A54D34}"/>
                </a:ext>
              </a:extLst>
            </p:cNvPr>
            <p:cNvSpPr>
              <a:spLocks noEditPoints="1"/>
            </p:cNvSpPr>
            <p:nvPr/>
          </p:nvSpPr>
          <p:spPr bwMode="auto">
            <a:xfrm>
              <a:off x="999" y="1575"/>
              <a:ext cx="107" cy="89"/>
            </a:xfrm>
            <a:custGeom>
              <a:avLst/>
              <a:gdLst>
                <a:gd name="T0" fmla="*/ 67 w 78"/>
                <a:gd name="T1" fmla="*/ 51 h 65"/>
                <a:gd name="T2" fmla="*/ 42 w 78"/>
                <a:gd name="T3" fmla="*/ 44 h 65"/>
                <a:gd name="T4" fmla="*/ 41 w 78"/>
                <a:gd name="T5" fmla="*/ 44 h 65"/>
                <a:gd name="T6" fmla="*/ 46 w 78"/>
                <a:gd name="T7" fmla="*/ 28 h 65"/>
                <a:gd name="T8" fmla="*/ 74 w 78"/>
                <a:gd name="T9" fmla="*/ 27 h 65"/>
                <a:gd name="T10" fmla="*/ 78 w 78"/>
                <a:gd name="T11" fmla="*/ 14 h 65"/>
                <a:gd name="T12" fmla="*/ 44 w 78"/>
                <a:gd name="T13" fmla="*/ 17 h 65"/>
                <a:gd name="T14" fmla="*/ 40 w 78"/>
                <a:gd name="T15" fmla="*/ 5 h 65"/>
                <a:gd name="T16" fmla="*/ 25 w 78"/>
                <a:gd name="T17" fmla="*/ 0 h 65"/>
                <a:gd name="T18" fmla="*/ 0 w 78"/>
                <a:gd name="T19" fmla="*/ 46 h 65"/>
                <a:gd name="T20" fmla="*/ 63 w 78"/>
                <a:gd name="T21" fmla="*/ 65 h 65"/>
                <a:gd name="T22" fmla="*/ 67 w 78"/>
                <a:gd name="T23" fmla="*/ 51 h 65"/>
                <a:gd name="T24" fmla="*/ 31 w 78"/>
                <a:gd name="T25" fmla="*/ 41 h 65"/>
                <a:gd name="T26" fmla="*/ 14 w 78"/>
                <a:gd name="T27" fmla="*/ 36 h 65"/>
                <a:gd name="T28" fmla="*/ 27 w 78"/>
                <a:gd name="T29" fmla="*/ 14 h 65"/>
                <a:gd name="T30" fmla="*/ 35 w 78"/>
                <a:gd name="T31" fmla="*/ 18 h 65"/>
                <a:gd name="T32" fmla="*/ 31 w 78"/>
                <a:gd name="T33"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5">
                  <a:moveTo>
                    <a:pt x="67" y="51"/>
                  </a:moveTo>
                  <a:cubicBezTo>
                    <a:pt x="42" y="44"/>
                    <a:pt x="42" y="44"/>
                    <a:pt x="42" y="44"/>
                  </a:cubicBezTo>
                  <a:cubicBezTo>
                    <a:pt x="41" y="44"/>
                    <a:pt x="41" y="44"/>
                    <a:pt x="41" y="44"/>
                  </a:cubicBezTo>
                  <a:cubicBezTo>
                    <a:pt x="43" y="38"/>
                    <a:pt x="45" y="30"/>
                    <a:pt x="46" y="28"/>
                  </a:cubicBezTo>
                  <a:cubicBezTo>
                    <a:pt x="51" y="18"/>
                    <a:pt x="67" y="28"/>
                    <a:pt x="74" y="27"/>
                  </a:cubicBezTo>
                  <a:cubicBezTo>
                    <a:pt x="78" y="14"/>
                    <a:pt x="78" y="14"/>
                    <a:pt x="78" y="14"/>
                  </a:cubicBezTo>
                  <a:cubicBezTo>
                    <a:pt x="67" y="15"/>
                    <a:pt x="52" y="5"/>
                    <a:pt x="44" y="17"/>
                  </a:cubicBezTo>
                  <a:cubicBezTo>
                    <a:pt x="44" y="13"/>
                    <a:pt x="43" y="9"/>
                    <a:pt x="40" y="5"/>
                  </a:cubicBezTo>
                  <a:cubicBezTo>
                    <a:pt x="36" y="2"/>
                    <a:pt x="30" y="0"/>
                    <a:pt x="25" y="0"/>
                  </a:cubicBezTo>
                  <a:cubicBezTo>
                    <a:pt x="10" y="3"/>
                    <a:pt x="8" y="19"/>
                    <a:pt x="0" y="46"/>
                  </a:cubicBezTo>
                  <a:cubicBezTo>
                    <a:pt x="63" y="65"/>
                    <a:pt x="63" y="65"/>
                    <a:pt x="63" y="65"/>
                  </a:cubicBezTo>
                  <a:lnTo>
                    <a:pt x="67" y="51"/>
                  </a:lnTo>
                  <a:close/>
                  <a:moveTo>
                    <a:pt x="31" y="41"/>
                  </a:moveTo>
                  <a:cubicBezTo>
                    <a:pt x="14" y="36"/>
                    <a:pt x="14" y="36"/>
                    <a:pt x="14" y="36"/>
                  </a:cubicBezTo>
                  <a:cubicBezTo>
                    <a:pt x="18" y="25"/>
                    <a:pt x="20" y="13"/>
                    <a:pt x="27" y="14"/>
                  </a:cubicBezTo>
                  <a:cubicBezTo>
                    <a:pt x="31" y="15"/>
                    <a:pt x="33" y="15"/>
                    <a:pt x="35" y="18"/>
                  </a:cubicBezTo>
                  <a:cubicBezTo>
                    <a:pt x="38" y="21"/>
                    <a:pt x="34" y="30"/>
                    <a:pt x="31" y="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9" name="Freeform 34">
              <a:extLst>
                <a:ext uri="{FF2B5EF4-FFF2-40B4-BE49-F238E27FC236}">
                  <a16:creationId xmlns:a16="http://schemas.microsoft.com/office/drawing/2014/main" id="{F5EDF055-062B-8892-B43A-2862C24F9B1F}"/>
                </a:ext>
              </a:extLst>
            </p:cNvPr>
            <p:cNvSpPr>
              <a:spLocks noEditPoints="1"/>
            </p:cNvSpPr>
            <p:nvPr/>
          </p:nvSpPr>
          <p:spPr bwMode="auto">
            <a:xfrm>
              <a:off x="1616" y="1419"/>
              <a:ext cx="111" cy="112"/>
            </a:xfrm>
            <a:custGeom>
              <a:avLst/>
              <a:gdLst>
                <a:gd name="T0" fmla="*/ 8 w 81"/>
                <a:gd name="T1" fmla="*/ 51 h 81"/>
                <a:gd name="T2" fmla="*/ 29 w 81"/>
                <a:gd name="T3" fmla="*/ 35 h 81"/>
                <a:gd name="T4" fmla="*/ 29 w 81"/>
                <a:gd name="T5" fmla="*/ 34 h 81"/>
                <a:gd name="T6" fmla="*/ 39 w 81"/>
                <a:gd name="T7" fmla="*/ 48 h 81"/>
                <a:gd name="T8" fmla="*/ 23 w 81"/>
                <a:gd name="T9" fmla="*/ 71 h 81"/>
                <a:gd name="T10" fmla="*/ 32 w 81"/>
                <a:gd name="T11" fmla="*/ 81 h 81"/>
                <a:gd name="T12" fmla="*/ 49 w 81"/>
                <a:gd name="T13" fmla="*/ 52 h 81"/>
                <a:gd name="T14" fmla="*/ 61 w 81"/>
                <a:gd name="T15" fmla="*/ 56 h 81"/>
                <a:gd name="T16" fmla="*/ 74 w 81"/>
                <a:gd name="T17" fmla="*/ 47 h 81"/>
                <a:gd name="T18" fmla="*/ 52 w 81"/>
                <a:gd name="T19" fmla="*/ 0 h 81"/>
                <a:gd name="T20" fmla="*/ 0 w 81"/>
                <a:gd name="T21" fmla="*/ 40 h 81"/>
                <a:gd name="T22" fmla="*/ 8 w 81"/>
                <a:gd name="T23" fmla="*/ 51 h 81"/>
                <a:gd name="T24" fmla="*/ 52 w 81"/>
                <a:gd name="T25" fmla="*/ 17 h 81"/>
                <a:gd name="T26" fmla="*/ 61 w 81"/>
                <a:gd name="T27" fmla="*/ 41 h 81"/>
                <a:gd name="T28" fmla="*/ 54 w 81"/>
                <a:gd name="T29" fmla="*/ 44 h 81"/>
                <a:gd name="T30" fmla="*/ 38 w 81"/>
                <a:gd name="T31" fmla="*/ 28 h 81"/>
                <a:gd name="T32" fmla="*/ 52 w 81"/>
                <a:gd name="T33"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8" y="51"/>
                  </a:moveTo>
                  <a:cubicBezTo>
                    <a:pt x="29" y="35"/>
                    <a:pt x="29" y="35"/>
                    <a:pt x="29" y="35"/>
                  </a:cubicBezTo>
                  <a:cubicBezTo>
                    <a:pt x="29" y="34"/>
                    <a:pt x="29" y="34"/>
                    <a:pt x="29" y="34"/>
                  </a:cubicBezTo>
                  <a:cubicBezTo>
                    <a:pt x="33" y="39"/>
                    <a:pt x="38" y="46"/>
                    <a:pt x="39" y="48"/>
                  </a:cubicBezTo>
                  <a:cubicBezTo>
                    <a:pt x="44" y="57"/>
                    <a:pt x="26" y="65"/>
                    <a:pt x="23" y="71"/>
                  </a:cubicBezTo>
                  <a:cubicBezTo>
                    <a:pt x="32" y="81"/>
                    <a:pt x="32" y="81"/>
                    <a:pt x="32" y="81"/>
                  </a:cubicBezTo>
                  <a:cubicBezTo>
                    <a:pt x="38" y="72"/>
                    <a:pt x="55" y="66"/>
                    <a:pt x="49" y="52"/>
                  </a:cubicBezTo>
                  <a:cubicBezTo>
                    <a:pt x="53" y="55"/>
                    <a:pt x="56" y="57"/>
                    <a:pt x="61" y="56"/>
                  </a:cubicBezTo>
                  <a:cubicBezTo>
                    <a:pt x="66" y="55"/>
                    <a:pt x="71" y="51"/>
                    <a:pt x="74" y="47"/>
                  </a:cubicBezTo>
                  <a:cubicBezTo>
                    <a:pt x="81" y="34"/>
                    <a:pt x="68" y="22"/>
                    <a:pt x="52" y="0"/>
                  </a:cubicBezTo>
                  <a:cubicBezTo>
                    <a:pt x="0" y="40"/>
                    <a:pt x="0" y="40"/>
                    <a:pt x="0" y="40"/>
                  </a:cubicBezTo>
                  <a:lnTo>
                    <a:pt x="8" y="51"/>
                  </a:lnTo>
                  <a:close/>
                  <a:moveTo>
                    <a:pt x="52" y="17"/>
                  </a:moveTo>
                  <a:cubicBezTo>
                    <a:pt x="59" y="27"/>
                    <a:pt x="67" y="35"/>
                    <a:pt x="61" y="41"/>
                  </a:cubicBezTo>
                  <a:cubicBezTo>
                    <a:pt x="59" y="43"/>
                    <a:pt x="57" y="44"/>
                    <a:pt x="54" y="44"/>
                  </a:cubicBezTo>
                  <a:cubicBezTo>
                    <a:pt x="49" y="45"/>
                    <a:pt x="45" y="36"/>
                    <a:pt x="38" y="28"/>
                  </a:cubicBezTo>
                  <a:lnTo>
                    <a:pt x="52" y="1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0" name="Freeform 35">
              <a:extLst>
                <a:ext uri="{FF2B5EF4-FFF2-40B4-BE49-F238E27FC236}">
                  <a16:creationId xmlns:a16="http://schemas.microsoft.com/office/drawing/2014/main" id="{A2818FF6-9EDC-D852-6DE6-A75137844397}"/>
                </a:ext>
              </a:extLst>
            </p:cNvPr>
            <p:cNvSpPr>
              <a:spLocks noEditPoints="1"/>
            </p:cNvSpPr>
            <p:nvPr/>
          </p:nvSpPr>
          <p:spPr bwMode="auto">
            <a:xfrm>
              <a:off x="690" y="2572"/>
              <a:ext cx="1400" cy="205"/>
            </a:xfrm>
            <a:custGeom>
              <a:avLst/>
              <a:gdLst>
                <a:gd name="T0" fmla="*/ 1019 w 1019"/>
                <a:gd name="T1" fmla="*/ 149 h 149"/>
                <a:gd name="T2" fmla="*/ 0 w 1019"/>
                <a:gd name="T3" fmla="*/ 0 h 149"/>
                <a:gd name="T4" fmla="*/ 140 w 1019"/>
                <a:gd name="T5" fmla="*/ 123 h 149"/>
                <a:gd name="T6" fmla="*/ 94 w 1019"/>
                <a:gd name="T7" fmla="*/ 26 h 149"/>
                <a:gd name="T8" fmla="*/ 169 w 1019"/>
                <a:gd name="T9" fmla="*/ 49 h 149"/>
                <a:gd name="T10" fmla="*/ 173 w 1019"/>
                <a:gd name="T11" fmla="*/ 97 h 149"/>
                <a:gd name="T12" fmla="*/ 322 w 1019"/>
                <a:gd name="T13" fmla="*/ 97 h 149"/>
                <a:gd name="T14" fmla="*/ 283 w 1019"/>
                <a:gd name="T15" fmla="*/ 125 h 149"/>
                <a:gd name="T16" fmla="*/ 253 w 1019"/>
                <a:gd name="T17" fmla="*/ 116 h 149"/>
                <a:gd name="T18" fmla="*/ 244 w 1019"/>
                <a:gd name="T19" fmla="*/ 26 h 149"/>
                <a:gd name="T20" fmla="*/ 264 w 1019"/>
                <a:gd name="T21" fmla="*/ 97 h 149"/>
                <a:gd name="T22" fmla="*/ 283 w 1019"/>
                <a:gd name="T23" fmla="*/ 110 h 149"/>
                <a:gd name="T24" fmla="*/ 302 w 1019"/>
                <a:gd name="T25" fmla="*/ 97 h 149"/>
                <a:gd name="T26" fmla="*/ 322 w 1019"/>
                <a:gd name="T27" fmla="*/ 26 h 149"/>
                <a:gd name="T28" fmla="*/ 464 w 1019"/>
                <a:gd name="T29" fmla="*/ 123 h 149"/>
                <a:gd name="T30" fmla="*/ 425 w 1019"/>
                <a:gd name="T31" fmla="*/ 83 h 149"/>
                <a:gd name="T32" fmla="*/ 405 w 1019"/>
                <a:gd name="T33" fmla="*/ 123 h 149"/>
                <a:gd name="T34" fmla="*/ 451 w 1019"/>
                <a:gd name="T35" fmla="*/ 26 h 149"/>
                <a:gd name="T36" fmla="*/ 463 w 1019"/>
                <a:gd name="T37" fmla="*/ 75 h 149"/>
                <a:gd name="T38" fmla="*/ 464 w 1019"/>
                <a:gd name="T39" fmla="*/ 123 h 149"/>
                <a:gd name="T40" fmla="*/ 624 w 1019"/>
                <a:gd name="T41" fmla="*/ 79 h 149"/>
                <a:gd name="T42" fmla="*/ 579 w 1019"/>
                <a:gd name="T43" fmla="*/ 106 h 149"/>
                <a:gd name="T44" fmla="*/ 630 w 1019"/>
                <a:gd name="T45" fmla="*/ 123 h 149"/>
                <a:gd name="T46" fmla="*/ 559 w 1019"/>
                <a:gd name="T47" fmla="*/ 25 h 149"/>
                <a:gd name="T48" fmla="*/ 630 w 1019"/>
                <a:gd name="T49" fmla="*/ 41 h 149"/>
                <a:gd name="T50" fmla="*/ 579 w 1019"/>
                <a:gd name="T51" fmla="*/ 62 h 149"/>
                <a:gd name="T52" fmla="*/ 764 w 1019"/>
                <a:gd name="T53" fmla="*/ 123 h 149"/>
                <a:gd name="T54" fmla="*/ 722 w 1019"/>
                <a:gd name="T55" fmla="*/ 102 h 149"/>
                <a:gd name="T56" fmla="*/ 695 w 1019"/>
                <a:gd name="T57" fmla="*/ 123 h 149"/>
                <a:gd name="T58" fmla="*/ 750 w 1019"/>
                <a:gd name="T59" fmla="*/ 26 h 149"/>
                <a:gd name="T60" fmla="*/ 764 w 1019"/>
                <a:gd name="T61" fmla="*/ 123 h 149"/>
                <a:gd name="T62" fmla="*/ 916 w 1019"/>
                <a:gd name="T63" fmla="*/ 115 h 149"/>
                <a:gd name="T64" fmla="*/ 885 w 1019"/>
                <a:gd name="T65" fmla="*/ 125 h 149"/>
                <a:gd name="T66" fmla="*/ 847 w 1019"/>
                <a:gd name="T67" fmla="*/ 96 h 149"/>
                <a:gd name="T68" fmla="*/ 867 w 1019"/>
                <a:gd name="T69" fmla="*/ 26 h 149"/>
                <a:gd name="T70" fmla="*/ 876 w 1019"/>
                <a:gd name="T71" fmla="*/ 108 h 149"/>
                <a:gd name="T72" fmla="*/ 895 w 1019"/>
                <a:gd name="T73" fmla="*/ 108 h 149"/>
                <a:gd name="T74" fmla="*/ 904 w 1019"/>
                <a:gd name="T75" fmla="*/ 26 h 149"/>
                <a:gd name="T76" fmla="*/ 925 w 1019"/>
                <a:gd name="T77" fmla="*/ 9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9" h="149">
                  <a:moveTo>
                    <a:pt x="0" y="149"/>
                  </a:moveTo>
                  <a:cubicBezTo>
                    <a:pt x="1019" y="149"/>
                    <a:pt x="1019" y="149"/>
                    <a:pt x="1019" y="149"/>
                  </a:cubicBezTo>
                  <a:cubicBezTo>
                    <a:pt x="1019" y="0"/>
                    <a:pt x="1019" y="0"/>
                    <a:pt x="1019" y="0"/>
                  </a:cubicBezTo>
                  <a:cubicBezTo>
                    <a:pt x="0" y="0"/>
                    <a:pt x="0" y="0"/>
                    <a:pt x="0" y="0"/>
                  </a:cubicBezTo>
                  <a:lnTo>
                    <a:pt x="0" y="149"/>
                  </a:lnTo>
                  <a:close/>
                  <a:moveTo>
                    <a:pt x="140" y="123"/>
                  </a:moveTo>
                  <a:cubicBezTo>
                    <a:pt x="94" y="123"/>
                    <a:pt x="94" y="123"/>
                    <a:pt x="94" y="123"/>
                  </a:cubicBezTo>
                  <a:cubicBezTo>
                    <a:pt x="94" y="26"/>
                    <a:pt x="94" y="26"/>
                    <a:pt x="94" y="26"/>
                  </a:cubicBezTo>
                  <a:cubicBezTo>
                    <a:pt x="114" y="26"/>
                    <a:pt x="125" y="26"/>
                    <a:pt x="141" y="26"/>
                  </a:cubicBezTo>
                  <a:cubicBezTo>
                    <a:pt x="156" y="26"/>
                    <a:pt x="168" y="34"/>
                    <a:pt x="169" y="49"/>
                  </a:cubicBezTo>
                  <a:cubicBezTo>
                    <a:pt x="170" y="59"/>
                    <a:pt x="167" y="68"/>
                    <a:pt x="155" y="71"/>
                  </a:cubicBezTo>
                  <a:cubicBezTo>
                    <a:pt x="166" y="74"/>
                    <a:pt x="173" y="84"/>
                    <a:pt x="173" y="97"/>
                  </a:cubicBezTo>
                  <a:cubicBezTo>
                    <a:pt x="173" y="108"/>
                    <a:pt x="164" y="123"/>
                    <a:pt x="140" y="123"/>
                  </a:cubicBezTo>
                  <a:moveTo>
                    <a:pt x="322" y="97"/>
                  </a:moveTo>
                  <a:cubicBezTo>
                    <a:pt x="322" y="104"/>
                    <a:pt x="320" y="110"/>
                    <a:pt x="313" y="116"/>
                  </a:cubicBezTo>
                  <a:cubicBezTo>
                    <a:pt x="305" y="122"/>
                    <a:pt x="294" y="125"/>
                    <a:pt x="283" y="125"/>
                  </a:cubicBezTo>
                  <a:cubicBezTo>
                    <a:pt x="283" y="125"/>
                    <a:pt x="283" y="125"/>
                    <a:pt x="283" y="125"/>
                  </a:cubicBezTo>
                  <a:cubicBezTo>
                    <a:pt x="272" y="125"/>
                    <a:pt x="261" y="122"/>
                    <a:pt x="253" y="116"/>
                  </a:cubicBezTo>
                  <a:cubicBezTo>
                    <a:pt x="246" y="110"/>
                    <a:pt x="244" y="104"/>
                    <a:pt x="244" y="97"/>
                  </a:cubicBezTo>
                  <a:cubicBezTo>
                    <a:pt x="244" y="26"/>
                    <a:pt x="244" y="26"/>
                    <a:pt x="244" y="26"/>
                  </a:cubicBezTo>
                  <a:cubicBezTo>
                    <a:pt x="264" y="26"/>
                    <a:pt x="264" y="26"/>
                    <a:pt x="264" y="26"/>
                  </a:cubicBezTo>
                  <a:cubicBezTo>
                    <a:pt x="264" y="97"/>
                    <a:pt x="264" y="97"/>
                    <a:pt x="264" y="97"/>
                  </a:cubicBezTo>
                  <a:cubicBezTo>
                    <a:pt x="264" y="102"/>
                    <a:pt x="269" y="107"/>
                    <a:pt x="274" y="108"/>
                  </a:cubicBezTo>
                  <a:cubicBezTo>
                    <a:pt x="277" y="110"/>
                    <a:pt x="280" y="110"/>
                    <a:pt x="283" y="110"/>
                  </a:cubicBezTo>
                  <a:cubicBezTo>
                    <a:pt x="286" y="110"/>
                    <a:pt x="289" y="110"/>
                    <a:pt x="292" y="108"/>
                  </a:cubicBezTo>
                  <a:cubicBezTo>
                    <a:pt x="297" y="107"/>
                    <a:pt x="302" y="102"/>
                    <a:pt x="302" y="97"/>
                  </a:cubicBezTo>
                  <a:cubicBezTo>
                    <a:pt x="302" y="26"/>
                    <a:pt x="302" y="26"/>
                    <a:pt x="302" y="26"/>
                  </a:cubicBezTo>
                  <a:cubicBezTo>
                    <a:pt x="322" y="26"/>
                    <a:pt x="322" y="26"/>
                    <a:pt x="322" y="26"/>
                  </a:cubicBezTo>
                  <a:lnTo>
                    <a:pt x="322" y="97"/>
                  </a:lnTo>
                  <a:close/>
                  <a:moveTo>
                    <a:pt x="464" y="123"/>
                  </a:moveTo>
                  <a:cubicBezTo>
                    <a:pt x="460" y="123"/>
                    <a:pt x="466" y="84"/>
                    <a:pt x="450" y="83"/>
                  </a:cubicBezTo>
                  <a:cubicBezTo>
                    <a:pt x="440" y="83"/>
                    <a:pt x="435" y="83"/>
                    <a:pt x="425" y="83"/>
                  </a:cubicBezTo>
                  <a:cubicBezTo>
                    <a:pt x="425" y="123"/>
                    <a:pt x="425" y="123"/>
                    <a:pt x="425" y="123"/>
                  </a:cubicBezTo>
                  <a:cubicBezTo>
                    <a:pt x="405" y="123"/>
                    <a:pt x="405" y="123"/>
                    <a:pt x="405" y="123"/>
                  </a:cubicBezTo>
                  <a:cubicBezTo>
                    <a:pt x="405" y="26"/>
                    <a:pt x="405" y="26"/>
                    <a:pt x="405" y="26"/>
                  </a:cubicBezTo>
                  <a:cubicBezTo>
                    <a:pt x="424" y="26"/>
                    <a:pt x="434" y="26"/>
                    <a:pt x="451" y="26"/>
                  </a:cubicBezTo>
                  <a:cubicBezTo>
                    <a:pt x="466" y="27"/>
                    <a:pt x="481" y="33"/>
                    <a:pt x="482" y="49"/>
                  </a:cubicBezTo>
                  <a:cubicBezTo>
                    <a:pt x="483" y="68"/>
                    <a:pt x="473" y="72"/>
                    <a:pt x="463" y="75"/>
                  </a:cubicBezTo>
                  <a:cubicBezTo>
                    <a:pt x="486" y="80"/>
                    <a:pt x="477" y="107"/>
                    <a:pt x="483" y="123"/>
                  </a:cubicBezTo>
                  <a:lnTo>
                    <a:pt x="464" y="123"/>
                  </a:lnTo>
                  <a:close/>
                  <a:moveTo>
                    <a:pt x="624" y="62"/>
                  </a:moveTo>
                  <a:cubicBezTo>
                    <a:pt x="624" y="79"/>
                    <a:pt x="624" y="79"/>
                    <a:pt x="624" y="79"/>
                  </a:cubicBezTo>
                  <a:cubicBezTo>
                    <a:pt x="579" y="79"/>
                    <a:pt x="579" y="79"/>
                    <a:pt x="579" y="79"/>
                  </a:cubicBezTo>
                  <a:cubicBezTo>
                    <a:pt x="579" y="106"/>
                    <a:pt x="579" y="106"/>
                    <a:pt x="579" y="106"/>
                  </a:cubicBezTo>
                  <a:cubicBezTo>
                    <a:pt x="630" y="106"/>
                    <a:pt x="630" y="106"/>
                    <a:pt x="630" y="106"/>
                  </a:cubicBezTo>
                  <a:cubicBezTo>
                    <a:pt x="630" y="123"/>
                    <a:pt x="630" y="123"/>
                    <a:pt x="630" y="123"/>
                  </a:cubicBezTo>
                  <a:cubicBezTo>
                    <a:pt x="559" y="123"/>
                    <a:pt x="559" y="123"/>
                    <a:pt x="559" y="123"/>
                  </a:cubicBezTo>
                  <a:cubicBezTo>
                    <a:pt x="559" y="25"/>
                    <a:pt x="559" y="25"/>
                    <a:pt x="559" y="25"/>
                  </a:cubicBezTo>
                  <a:cubicBezTo>
                    <a:pt x="630" y="25"/>
                    <a:pt x="630" y="25"/>
                    <a:pt x="630" y="25"/>
                  </a:cubicBezTo>
                  <a:cubicBezTo>
                    <a:pt x="630" y="41"/>
                    <a:pt x="630" y="41"/>
                    <a:pt x="630" y="41"/>
                  </a:cubicBezTo>
                  <a:cubicBezTo>
                    <a:pt x="579" y="41"/>
                    <a:pt x="579" y="41"/>
                    <a:pt x="579" y="41"/>
                  </a:cubicBezTo>
                  <a:cubicBezTo>
                    <a:pt x="579" y="62"/>
                    <a:pt x="579" y="62"/>
                    <a:pt x="579" y="62"/>
                  </a:cubicBezTo>
                  <a:lnTo>
                    <a:pt x="624" y="62"/>
                  </a:lnTo>
                  <a:close/>
                  <a:moveTo>
                    <a:pt x="764" y="123"/>
                  </a:moveTo>
                  <a:cubicBezTo>
                    <a:pt x="757" y="102"/>
                    <a:pt x="757" y="102"/>
                    <a:pt x="757" y="102"/>
                  </a:cubicBezTo>
                  <a:cubicBezTo>
                    <a:pt x="722" y="102"/>
                    <a:pt x="722" y="102"/>
                    <a:pt x="722" y="102"/>
                  </a:cubicBezTo>
                  <a:cubicBezTo>
                    <a:pt x="715" y="123"/>
                    <a:pt x="715" y="123"/>
                    <a:pt x="715" y="123"/>
                  </a:cubicBezTo>
                  <a:cubicBezTo>
                    <a:pt x="695" y="123"/>
                    <a:pt x="695" y="123"/>
                    <a:pt x="695" y="123"/>
                  </a:cubicBezTo>
                  <a:cubicBezTo>
                    <a:pt x="729" y="26"/>
                    <a:pt x="729" y="26"/>
                    <a:pt x="729" y="26"/>
                  </a:cubicBezTo>
                  <a:cubicBezTo>
                    <a:pt x="750" y="26"/>
                    <a:pt x="750" y="26"/>
                    <a:pt x="750" y="26"/>
                  </a:cubicBezTo>
                  <a:cubicBezTo>
                    <a:pt x="784" y="123"/>
                    <a:pt x="784" y="123"/>
                    <a:pt x="784" y="123"/>
                  </a:cubicBezTo>
                  <a:lnTo>
                    <a:pt x="764" y="123"/>
                  </a:lnTo>
                  <a:close/>
                  <a:moveTo>
                    <a:pt x="925" y="96"/>
                  </a:moveTo>
                  <a:cubicBezTo>
                    <a:pt x="924" y="104"/>
                    <a:pt x="922" y="110"/>
                    <a:pt x="916" y="115"/>
                  </a:cubicBezTo>
                  <a:cubicBezTo>
                    <a:pt x="908" y="122"/>
                    <a:pt x="897" y="125"/>
                    <a:pt x="886" y="125"/>
                  </a:cubicBezTo>
                  <a:cubicBezTo>
                    <a:pt x="885" y="125"/>
                    <a:pt x="885" y="125"/>
                    <a:pt x="885" y="125"/>
                  </a:cubicBezTo>
                  <a:cubicBezTo>
                    <a:pt x="875" y="125"/>
                    <a:pt x="864" y="122"/>
                    <a:pt x="856" y="115"/>
                  </a:cubicBezTo>
                  <a:cubicBezTo>
                    <a:pt x="849" y="110"/>
                    <a:pt x="847" y="104"/>
                    <a:pt x="847" y="96"/>
                  </a:cubicBezTo>
                  <a:cubicBezTo>
                    <a:pt x="847" y="26"/>
                    <a:pt x="847" y="26"/>
                    <a:pt x="847" y="26"/>
                  </a:cubicBezTo>
                  <a:cubicBezTo>
                    <a:pt x="867" y="26"/>
                    <a:pt x="867" y="26"/>
                    <a:pt x="867" y="26"/>
                  </a:cubicBezTo>
                  <a:cubicBezTo>
                    <a:pt x="867" y="96"/>
                    <a:pt x="867" y="96"/>
                    <a:pt x="867" y="96"/>
                  </a:cubicBezTo>
                  <a:cubicBezTo>
                    <a:pt x="867" y="102"/>
                    <a:pt x="871" y="106"/>
                    <a:pt x="876" y="108"/>
                  </a:cubicBezTo>
                  <a:cubicBezTo>
                    <a:pt x="879" y="110"/>
                    <a:pt x="882" y="110"/>
                    <a:pt x="886" y="110"/>
                  </a:cubicBezTo>
                  <a:cubicBezTo>
                    <a:pt x="889" y="110"/>
                    <a:pt x="892" y="110"/>
                    <a:pt x="895" y="108"/>
                  </a:cubicBezTo>
                  <a:cubicBezTo>
                    <a:pt x="900" y="106"/>
                    <a:pt x="904" y="102"/>
                    <a:pt x="904" y="96"/>
                  </a:cubicBezTo>
                  <a:cubicBezTo>
                    <a:pt x="904" y="26"/>
                    <a:pt x="904" y="26"/>
                    <a:pt x="904" y="26"/>
                  </a:cubicBezTo>
                  <a:cubicBezTo>
                    <a:pt x="925" y="26"/>
                    <a:pt x="925" y="26"/>
                    <a:pt x="925" y="26"/>
                  </a:cubicBezTo>
                  <a:lnTo>
                    <a:pt x="925" y="9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1" name="Freeform 36">
              <a:extLst>
                <a:ext uri="{FF2B5EF4-FFF2-40B4-BE49-F238E27FC236}">
                  <a16:creationId xmlns:a16="http://schemas.microsoft.com/office/drawing/2014/main" id="{6642AB13-C3EE-DC72-018C-292CF65FFF4A}"/>
                </a:ext>
              </a:extLst>
            </p:cNvPr>
            <p:cNvSpPr>
              <a:spLocks/>
            </p:cNvSpPr>
            <p:nvPr/>
          </p:nvSpPr>
          <p:spPr bwMode="auto">
            <a:xfrm>
              <a:off x="1690" y="2634"/>
              <a:ext cx="33" cy="55"/>
            </a:xfrm>
            <a:custGeom>
              <a:avLst/>
              <a:gdLst>
                <a:gd name="T0" fmla="*/ 16 w 33"/>
                <a:gd name="T1" fmla="*/ 0 h 55"/>
                <a:gd name="T2" fmla="*/ 16 w 33"/>
                <a:gd name="T3" fmla="*/ 0 h 55"/>
                <a:gd name="T4" fmla="*/ 16 w 33"/>
                <a:gd name="T5" fmla="*/ 0 h 55"/>
                <a:gd name="T6" fmla="*/ 0 w 33"/>
                <a:gd name="T7" fmla="*/ 55 h 55"/>
                <a:gd name="T8" fmla="*/ 33 w 33"/>
                <a:gd name="T9" fmla="*/ 55 h 55"/>
                <a:gd name="T10" fmla="*/ 16 w 33"/>
                <a:gd name="T11" fmla="*/ 0 h 55"/>
                <a:gd name="T12" fmla="*/ 16 w 3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3" h="55">
                  <a:moveTo>
                    <a:pt x="16" y="0"/>
                  </a:moveTo>
                  <a:lnTo>
                    <a:pt x="16" y="0"/>
                  </a:lnTo>
                  <a:lnTo>
                    <a:pt x="16" y="0"/>
                  </a:lnTo>
                  <a:lnTo>
                    <a:pt x="0" y="55"/>
                  </a:lnTo>
                  <a:lnTo>
                    <a:pt x="33" y="55"/>
                  </a:lnTo>
                  <a:lnTo>
                    <a:pt x="16" y="0"/>
                  </a:lnTo>
                  <a:lnTo>
                    <a:pt x="16"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2" name="Freeform 37">
              <a:extLst>
                <a:ext uri="{FF2B5EF4-FFF2-40B4-BE49-F238E27FC236}">
                  <a16:creationId xmlns:a16="http://schemas.microsoft.com/office/drawing/2014/main" id="{F17C73A5-D858-32DF-C4C6-CB9405CC6683}"/>
                </a:ext>
              </a:extLst>
            </p:cNvPr>
            <p:cNvSpPr>
              <a:spLocks/>
            </p:cNvSpPr>
            <p:nvPr/>
          </p:nvSpPr>
          <p:spPr bwMode="auto">
            <a:xfrm>
              <a:off x="1274" y="2629"/>
              <a:ext cx="51" cy="35"/>
            </a:xfrm>
            <a:custGeom>
              <a:avLst/>
              <a:gdLst>
                <a:gd name="T0" fmla="*/ 26 w 37"/>
                <a:gd name="T1" fmla="*/ 1 h 26"/>
                <a:gd name="T2" fmla="*/ 0 w 37"/>
                <a:gd name="T3" fmla="*/ 1 h 26"/>
                <a:gd name="T4" fmla="*/ 0 w 37"/>
                <a:gd name="T5" fmla="*/ 26 h 26"/>
                <a:gd name="T6" fmla="*/ 28 w 37"/>
                <a:gd name="T7" fmla="*/ 25 h 26"/>
                <a:gd name="T8" fmla="*/ 37 w 37"/>
                <a:gd name="T9" fmla="*/ 12 h 26"/>
                <a:gd name="T10" fmla="*/ 26 w 37"/>
                <a:gd name="T11" fmla="*/ 1 h 26"/>
              </a:gdLst>
              <a:ahLst/>
              <a:cxnLst>
                <a:cxn ang="0">
                  <a:pos x="T0" y="T1"/>
                </a:cxn>
                <a:cxn ang="0">
                  <a:pos x="T2" y="T3"/>
                </a:cxn>
                <a:cxn ang="0">
                  <a:pos x="T4" y="T5"/>
                </a:cxn>
                <a:cxn ang="0">
                  <a:pos x="T6" y="T7"/>
                </a:cxn>
                <a:cxn ang="0">
                  <a:pos x="T8" y="T9"/>
                </a:cxn>
                <a:cxn ang="0">
                  <a:pos x="T10" y="T11"/>
                </a:cxn>
              </a:cxnLst>
              <a:rect l="0" t="0" r="r" b="b"/>
              <a:pathLst>
                <a:path w="37" h="26">
                  <a:moveTo>
                    <a:pt x="26" y="1"/>
                  </a:moveTo>
                  <a:cubicBezTo>
                    <a:pt x="20" y="0"/>
                    <a:pt x="10" y="1"/>
                    <a:pt x="0" y="1"/>
                  </a:cubicBezTo>
                  <a:cubicBezTo>
                    <a:pt x="0" y="26"/>
                    <a:pt x="0" y="26"/>
                    <a:pt x="0" y="26"/>
                  </a:cubicBezTo>
                  <a:cubicBezTo>
                    <a:pt x="19" y="26"/>
                    <a:pt x="22" y="26"/>
                    <a:pt x="28" y="25"/>
                  </a:cubicBezTo>
                  <a:cubicBezTo>
                    <a:pt x="33" y="25"/>
                    <a:pt x="37" y="19"/>
                    <a:pt x="37" y="12"/>
                  </a:cubicBezTo>
                  <a:cubicBezTo>
                    <a:pt x="37" y="5"/>
                    <a:pt x="32"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3" name="Freeform 38">
              <a:extLst>
                <a:ext uri="{FF2B5EF4-FFF2-40B4-BE49-F238E27FC236}">
                  <a16:creationId xmlns:a16="http://schemas.microsoft.com/office/drawing/2014/main" id="{AF8661A5-CF7C-53F7-5FFE-97D2DE611C70}"/>
                </a:ext>
              </a:extLst>
            </p:cNvPr>
            <p:cNvSpPr>
              <a:spLocks noEditPoints="1"/>
            </p:cNvSpPr>
            <p:nvPr/>
          </p:nvSpPr>
          <p:spPr bwMode="auto">
            <a:xfrm>
              <a:off x="690" y="2810"/>
              <a:ext cx="1400" cy="206"/>
            </a:xfrm>
            <a:custGeom>
              <a:avLst/>
              <a:gdLst>
                <a:gd name="T0" fmla="*/ 1019 w 1019"/>
                <a:gd name="T1" fmla="*/ 150 h 150"/>
                <a:gd name="T2" fmla="*/ 0 w 1019"/>
                <a:gd name="T3" fmla="*/ 0 h 150"/>
                <a:gd name="T4" fmla="*/ 852 w 1019"/>
                <a:gd name="T5" fmla="*/ 55 h 150"/>
                <a:gd name="T6" fmla="*/ 929 w 1019"/>
                <a:gd name="T7" fmla="*/ 53 h 150"/>
                <a:gd name="T8" fmla="*/ 892 w 1019"/>
                <a:gd name="T9" fmla="*/ 38 h 150"/>
                <a:gd name="T10" fmla="*/ 931 w 1019"/>
                <a:gd name="T11" fmla="*/ 92 h 150"/>
                <a:gd name="T12" fmla="*/ 849 w 1019"/>
                <a:gd name="T13" fmla="*/ 92 h 150"/>
                <a:gd name="T14" fmla="*/ 889 w 1019"/>
                <a:gd name="T15" fmla="*/ 110 h 150"/>
                <a:gd name="T16" fmla="*/ 852 w 1019"/>
                <a:gd name="T17" fmla="*/ 55 h 150"/>
                <a:gd name="T18" fmla="*/ 769 w 1019"/>
                <a:gd name="T19" fmla="*/ 26 h 150"/>
                <a:gd name="T20" fmla="*/ 783 w 1019"/>
                <a:gd name="T21" fmla="*/ 123 h 150"/>
                <a:gd name="T22" fmla="*/ 741 w 1019"/>
                <a:gd name="T23" fmla="*/ 102 h 150"/>
                <a:gd name="T24" fmla="*/ 714 w 1019"/>
                <a:gd name="T25" fmla="*/ 123 h 150"/>
                <a:gd name="T26" fmla="*/ 596 w 1019"/>
                <a:gd name="T27" fmla="*/ 26 h 150"/>
                <a:gd name="T28" fmla="*/ 675 w 1019"/>
                <a:gd name="T29" fmla="*/ 42 h 150"/>
                <a:gd name="T30" fmla="*/ 646 w 1019"/>
                <a:gd name="T31" fmla="*/ 123 h 150"/>
                <a:gd name="T32" fmla="*/ 626 w 1019"/>
                <a:gd name="T33" fmla="*/ 42 h 150"/>
                <a:gd name="T34" fmla="*/ 596 w 1019"/>
                <a:gd name="T35" fmla="*/ 26 h 150"/>
                <a:gd name="T36" fmla="*/ 540 w 1019"/>
                <a:gd name="T37" fmla="*/ 26 h 150"/>
                <a:gd name="T38" fmla="*/ 520 w 1019"/>
                <a:gd name="T39" fmla="*/ 123 h 150"/>
                <a:gd name="T40" fmla="*/ 370 w 1019"/>
                <a:gd name="T41" fmla="*/ 25 h 150"/>
                <a:gd name="T42" fmla="*/ 447 w 1019"/>
                <a:gd name="T43" fmla="*/ 49 h 150"/>
                <a:gd name="T44" fmla="*/ 448 w 1019"/>
                <a:gd name="T45" fmla="*/ 123 h 150"/>
                <a:gd name="T46" fmla="*/ 414 w 1019"/>
                <a:gd name="T47" fmla="*/ 83 h 150"/>
                <a:gd name="T48" fmla="*/ 390 w 1019"/>
                <a:gd name="T49" fmla="*/ 123 h 150"/>
                <a:gd name="T50" fmla="*/ 370 w 1019"/>
                <a:gd name="T51" fmla="*/ 25 h 150"/>
                <a:gd name="T52" fmla="*/ 301 w 1019"/>
                <a:gd name="T53" fmla="*/ 25 h 150"/>
                <a:gd name="T54" fmla="*/ 250 w 1019"/>
                <a:gd name="T55" fmla="*/ 42 h 150"/>
                <a:gd name="T56" fmla="*/ 295 w 1019"/>
                <a:gd name="T57" fmla="*/ 63 h 150"/>
                <a:gd name="T58" fmla="*/ 250 w 1019"/>
                <a:gd name="T59" fmla="*/ 79 h 150"/>
                <a:gd name="T60" fmla="*/ 301 w 1019"/>
                <a:gd name="T61" fmla="*/ 107 h 150"/>
                <a:gd name="T62" fmla="*/ 230 w 1019"/>
                <a:gd name="T63" fmla="*/ 123 h 150"/>
                <a:gd name="T64" fmla="*/ 108 w 1019"/>
                <a:gd name="T65" fmla="*/ 26 h 150"/>
                <a:gd name="T66" fmla="*/ 150 w 1019"/>
                <a:gd name="T67" fmla="*/ 26 h 150"/>
                <a:gd name="T68" fmla="*/ 139 w 1019"/>
                <a:gd name="T69" fmla="*/ 123 h 150"/>
                <a:gd name="T70" fmla="*/ 87 w 1019"/>
                <a:gd name="T71" fmla="*/ 2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9" h="150">
                  <a:moveTo>
                    <a:pt x="0" y="150"/>
                  </a:moveTo>
                  <a:cubicBezTo>
                    <a:pt x="1019" y="150"/>
                    <a:pt x="1019" y="150"/>
                    <a:pt x="1019" y="150"/>
                  </a:cubicBezTo>
                  <a:cubicBezTo>
                    <a:pt x="1019" y="0"/>
                    <a:pt x="1019" y="0"/>
                    <a:pt x="1019" y="0"/>
                  </a:cubicBezTo>
                  <a:cubicBezTo>
                    <a:pt x="0" y="0"/>
                    <a:pt x="0" y="0"/>
                    <a:pt x="0" y="0"/>
                  </a:cubicBezTo>
                  <a:lnTo>
                    <a:pt x="0" y="150"/>
                  </a:lnTo>
                  <a:close/>
                  <a:moveTo>
                    <a:pt x="852" y="55"/>
                  </a:moveTo>
                  <a:cubicBezTo>
                    <a:pt x="852" y="37"/>
                    <a:pt x="864" y="22"/>
                    <a:pt x="890" y="22"/>
                  </a:cubicBezTo>
                  <a:cubicBezTo>
                    <a:pt x="926" y="22"/>
                    <a:pt x="929" y="46"/>
                    <a:pt x="929" y="53"/>
                  </a:cubicBezTo>
                  <a:cubicBezTo>
                    <a:pt x="910" y="53"/>
                    <a:pt x="910" y="53"/>
                    <a:pt x="910" y="53"/>
                  </a:cubicBezTo>
                  <a:cubicBezTo>
                    <a:pt x="910" y="45"/>
                    <a:pt x="905" y="38"/>
                    <a:pt x="892" y="38"/>
                  </a:cubicBezTo>
                  <a:cubicBezTo>
                    <a:pt x="878" y="38"/>
                    <a:pt x="872" y="44"/>
                    <a:pt x="872" y="51"/>
                  </a:cubicBezTo>
                  <a:cubicBezTo>
                    <a:pt x="872" y="68"/>
                    <a:pt x="931" y="60"/>
                    <a:pt x="931" y="92"/>
                  </a:cubicBezTo>
                  <a:cubicBezTo>
                    <a:pt x="931" y="114"/>
                    <a:pt x="914" y="125"/>
                    <a:pt x="890" y="125"/>
                  </a:cubicBezTo>
                  <a:cubicBezTo>
                    <a:pt x="861" y="125"/>
                    <a:pt x="849" y="107"/>
                    <a:pt x="849" y="92"/>
                  </a:cubicBezTo>
                  <a:cubicBezTo>
                    <a:pt x="868" y="92"/>
                    <a:pt x="868" y="92"/>
                    <a:pt x="868" y="92"/>
                  </a:cubicBezTo>
                  <a:cubicBezTo>
                    <a:pt x="868" y="99"/>
                    <a:pt x="875" y="110"/>
                    <a:pt x="889" y="110"/>
                  </a:cubicBezTo>
                  <a:cubicBezTo>
                    <a:pt x="899" y="110"/>
                    <a:pt x="911" y="107"/>
                    <a:pt x="911" y="96"/>
                  </a:cubicBezTo>
                  <a:cubicBezTo>
                    <a:pt x="911" y="75"/>
                    <a:pt x="852" y="87"/>
                    <a:pt x="852" y="55"/>
                  </a:cubicBezTo>
                  <a:moveTo>
                    <a:pt x="748" y="26"/>
                  </a:moveTo>
                  <a:cubicBezTo>
                    <a:pt x="769" y="26"/>
                    <a:pt x="769" y="26"/>
                    <a:pt x="769" y="26"/>
                  </a:cubicBezTo>
                  <a:cubicBezTo>
                    <a:pt x="803" y="123"/>
                    <a:pt x="803" y="123"/>
                    <a:pt x="803" y="123"/>
                  </a:cubicBezTo>
                  <a:cubicBezTo>
                    <a:pt x="783" y="123"/>
                    <a:pt x="783" y="123"/>
                    <a:pt x="783" y="123"/>
                  </a:cubicBezTo>
                  <a:cubicBezTo>
                    <a:pt x="776" y="102"/>
                    <a:pt x="776" y="102"/>
                    <a:pt x="776" y="102"/>
                  </a:cubicBezTo>
                  <a:cubicBezTo>
                    <a:pt x="741" y="102"/>
                    <a:pt x="741" y="102"/>
                    <a:pt x="741" y="102"/>
                  </a:cubicBezTo>
                  <a:cubicBezTo>
                    <a:pt x="734" y="123"/>
                    <a:pt x="734" y="123"/>
                    <a:pt x="734" y="123"/>
                  </a:cubicBezTo>
                  <a:cubicBezTo>
                    <a:pt x="714" y="123"/>
                    <a:pt x="714" y="123"/>
                    <a:pt x="714" y="123"/>
                  </a:cubicBezTo>
                  <a:lnTo>
                    <a:pt x="748" y="26"/>
                  </a:lnTo>
                  <a:close/>
                  <a:moveTo>
                    <a:pt x="596" y="26"/>
                  </a:moveTo>
                  <a:cubicBezTo>
                    <a:pt x="675" y="26"/>
                    <a:pt x="675" y="26"/>
                    <a:pt x="675" y="26"/>
                  </a:cubicBezTo>
                  <a:cubicBezTo>
                    <a:pt x="675" y="42"/>
                    <a:pt x="675" y="42"/>
                    <a:pt x="675" y="42"/>
                  </a:cubicBezTo>
                  <a:cubicBezTo>
                    <a:pt x="646" y="42"/>
                    <a:pt x="646" y="42"/>
                    <a:pt x="646" y="42"/>
                  </a:cubicBezTo>
                  <a:cubicBezTo>
                    <a:pt x="646" y="123"/>
                    <a:pt x="646" y="123"/>
                    <a:pt x="646" y="123"/>
                  </a:cubicBezTo>
                  <a:cubicBezTo>
                    <a:pt x="626" y="123"/>
                    <a:pt x="626" y="123"/>
                    <a:pt x="626" y="123"/>
                  </a:cubicBezTo>
                  <a:cubicBezTo>
                    <a:pt x="626" y="42"/>
                    <a:pt x="626" y="42"/>
                    <a:pt x="626" y="42"/>
                  </a:cubicBezTo>
                  <a:cubicBezTo>
                    <a:pt x="596" y="42"/>
                    <a:pt x="596" y="42"/>
                    <a:pt x="596" y="42"/>
                  </a:cubicBezTo>
                  <a:lnTo>
                    <a:pt x="596" y="26"/>
                  </a:lnTo>
                  <a:close/>
                  <a:moveTo>
                    <a:pt x="520" y="26"/>
                  </a:moveTo>
                  <a:cubicBezTo>
                    <a:pt x="540" y="26"/>
                    <a:pt x="540" y="26"/>
                    <a:pt x="540" y="26"/>
                  </a:cubicBezTo>
                  <a:cubicBezTo>
                    <a:pt x="540" y="123"/>
                    <a:pt x="540" y="123"/>
                    <a:pt x="540" y="123"/>
                  </a:cubicBezTo>
                  <a:cubicBezTo>
                    <a:pt x="520" y="123"/>
                    <a:pt x="520" y="123"/>
                    <a:pt x="520" y="123"/>
                  </a:cubicBezTo>
                  <a:lnTo>
                    <a:pt x="520" y="26"/>
                  </a:lnTo>
                  <a:close/>
                  <a:moveTo>
                    <a:pt x="370" y="25"/>
                  </a:moveTo>
                  <a:cubicBezTo>
                    <a:pt x="388" y="25"/>
                    <a:pt x="399" y="26"/>
                    <a:pt x="416" y="26"/>
                  </a:cubicBezTo>
                  <a:cubicBezTo>
                    <a:pt x="431" y="26"/>
                    <a:pt x="446" y="32"/>
                    <a:pt x="447" y="49"/>
                  </a:cubicBezTo>
                  <a:cubicBezTo>
                    <a:pt x="448" y="68"/>
                    <a:pt x="437" y="72"/>
                    <a:pt x="427" y="75"/>
                  </a:cubicBezTo>
                  <a:cubicBezTo>
                    <a:pt x="450" y="80"/>
                    <a:pt x="442" y="107"/>
                    <a:pt x="448" y="123"/>
                  </a:cubicBezTo>
                  <a:cubicBezTo>
                    <a:pt x="429" y="123"/>
                    <a:pt x="429" y="123"/>
                    <a:pt x="429" y="123"/>
                  </a:cubicBezTo>
                  <a:cubicBezTo>
                    <a:pt x="424" y="123"/>
                    <a:pt x="431" y="84"/>
                    <a:pt x="414" y="83"/>
                  </a:cubicBezTo>
                  <a:cubicBezTo>
                    <a:pt x="405" y="82"/>
                    <a:pt x="399" y="83"/>
                    <a:pt x="390" y="83"/>
                  </a:cubicBezTo>
                  <a:cubicBezTo>
                    <a:pt x="390" y="123"/>
                    <a:pt x="390" y="123"/>
                    <a:pt x="390" y="123"/>
                  </a:cubicBezTo>
                  <a:cubicBezTo>
                    <a:pt x="370" y="123"/>
                    <a:pt x="370" y="123"/>
                    <a:pt x="370" y="123"/>
                  </a:cubicBezTo>
                  <a:lnTo>
                    <a:pt x="370" y="25"/>
                  </a:lnTo>
                  <a:close/>
                  <a:moveTo>
                    <a:pt x="230" y="25"/>
                  </a:moveTo>
                  <a:cubicBezTo>
                    <a:pt x="301" y="25"/>
                    <a:pt x="301" y="25"/>
                    <a:pt x="301" y="25"/>
                  </a:cubicBezTo>
                  <a:cubicBezTo>
                    <a:pt x="301" y="42"/>
                    <a:pt x="301" y="42"/>
                    <a:pt x="301" y="42"/>
                  </a:cubicBezTo>
                  <a:cubicBezTo>
                    <a:pt x="250" y="42"/>
                    <a:pt x="250" y="42"/>
                    <a:pt x="250" y="42"/>
                  </a:cubicBezTo>
                  <a:cubicBezTo>
                    <a:pt x="250" y="63"/>
                    <a:pt x="250" y="63"/>
                    <a:pt x="250" y="63"/>
                  </a:cubicBezTo>
                  <a:cubicBezTo>
                    <a:pt x="295" y="63"/>
                    <a:pt x="295" y="63"/>
                    <a:pt x="295" y="63"/>
                  </a:cubicBezTo>
                  <a:cubicBezTo>
                    <a:pt x="295" y="79"/>
                    <a:pt x="295" y="79"/>
                    <a:pt x="295" y="79"/>
                  </a:cubicBezTo>
                  <a:cubicBezTo>
                    <a:pt x="250" y="79"/>
                    <a:pt x="250" y="79"/>
                    <a:pt x="250" y="79"/>
                  </a:cubicBezTo>
                  <a:cubicBezTo>
                    <a:pt x="250" y="107"/>
                    <a:pt x="250" y="107"/>
                    <a:pt x="250" y="107"/>
                  </a:cubicBezTo>
                  <a:cubicBezTo>
                    <a:pt x="301" y="107"/>
                    <a:pt x="301" y="107"/>
                    <a:pt x="301" y="107"/>
                  </a:cubicBezTo>
                  <a:cubicBezTo>
                    <a:pt x="301" y="123"/>
                    <a:pt x="301" y="123"/>
                    <a:pt x="301" y="123"/>
                  </a:cubicBezTo>
                  <a:cubicBezTo>
                    <a:pt x="230" y="123"/>
                    <a:pt x="230" y="123"/>
                    <a:pt x="230" y="123"/>
                  </a:cubicBezTo>
                  <a:lnTo>
                    <a:pt x="230" y="25"/>
                  </a:lnTo>
                  <a:close/>
                  <a:moveTo>
                    <a:pt x="108" y="26"/>
                  </a:moveTo>
                  <a:cubicBezTo>
                    <a:pt x="115" y="50"/>
                    <a:pt x="122" y="77"/>
                    <a:pt x="129" y="98"/>
                  </a:cubicBezTo>
                  <a:cubicBezTo>
                    <a:pt x="136" y="77"/>
                    <a:pt x="144" y="50"/>
                    <a:pt x="150" y="26"/>
                  </a:cubicBezTo>
                  <a:cubicBezTo>
                    <a:pt x="171" y="26"/>
                    <a:pt x="171" y="26"/>
                    <a:pt x="171" y="26"/>
                  </a:cubicBezTo>
                  <a:cubicBezTo>
                    <a:pt x="139" y="123"/>
                    <a:pt x="139" y="123"/>
                    <a:pt x="139" y="123"/>
                  </a:cubicBezTo>
                  <a:cubicBezTo>
                    <a:pt x="120" y="123"/>
                    <a:pt x="120" y="123"/>
                    <a:pt x="120" y="123"/>
                  </a:cubicBezTo>
                  <a:cubicBezTo>
                    <a:pt x="87" y="26"/>
                    <a:pt x="87" y="26"/>
                    <a:pt x="87" y="26"/>
                  </a:cubicBezTo>
                  <a:lnTo>
                    <a:pt x="108" y="2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4" name="Freeform 39">
              <a:extLst>
                <a:ext uri="{FF2B5EF4-FFF2-40B4-BE49-F238E27FC236}">
                  <a16:creationId xmlns:a16="http://schemas.microsoft.com/office/drawing/2014/main" id="{DBF12611-7BA5-A516-3A65-3F45B4AD1293}"/>
                </a:ext>
              </a:extLst>
            </p:cNvPr>
            <p:cNvSpPr>
              <a:spLocks/>
            </p:cNvSpPr>
            <p:nvPr/>
          </p:nvSpPr>
          <p:spPr bwMode="auto">
            <a:xfrm>
              <a:off x="1715" y="2872"/>
              <a:ext cx="34" cy="56"/>
            </a:xfrm>
            <a:custGeom>
              <a:avLst/>
              <a:gdLst>
                <a:gd name="T0" fmla="*/ 18 w 34"/>
                <a:gd name="T1" fmla="*/ 0 h 56"/>
                <a:gd name="T2" fmla="*/ 18 w 34"/>
                <a:gd name="T3" fmla="*/ 0 h 56"/>
                <a:gd name="T4" fmla="*/ 18 w 34"/>
                <a:gd name="T5" fmla="*/ 0 h 56"/>
                <a:gd name="T6" fmla="*/ 18 w 34"/>
                <a:gd name="T7" fmla="*/ 0 h 56"/>
                <a:gd name="T8" fmla="*/ 18 w 34"/>
                <a:gd name="T9" fmla="*/ 0 h 56"/>
                <a:gd name="T10" fmla="*/ 0 w 34"/>
                <a:gd name="T11" fmla="*/ 56 h 56"/>
                <a:gd name="T12" fmla="*/ 34 w 34"/>
                <a:gd name="T13" fmla="*/ 56 h 56"/>
                <a:gd name="T14" fmla="*/ 18 w 34"/>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6">
                  <a:moveTo>
                    <a:pt x="18" y="0"/>
                  </a:moveTo>
                  <a:lnTo>
                    <a:pt x="18" y="0"/>
                  </a:lnTo>
                  <a:lnTo>
                    <a:pt x="18" y="0"/>
                  </a:lnTo>
                  <a:lnTo>
                    <a:pt x="18" y="0"/>
                  </a:lnTo>
                  <a:lnTo>
                    <a:pt x="18" y="0"/>
                  </a:lnTo>
                  <a:lnTo>
                    <a:pt x="0" y="56"/>
                  </a:lnTo>
                  <a:lnTo>
                    <a:pt x="34" y="56"/>
                  </a:lnTo>
                  <a:lnTo>
                    <a:pt x="18"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5" name="Freeform 40">
              <a:extLst>
                <a:ext uri="{FF2B5EF4-FFF2-40B4-BE49-F238E27FC236}">
                  <a16:creationId xmlns:a16="http://schemas.microsoft.com/office/drawing/2014/main" id="{319C5132-C517-BE8E-E342-8BFE6AE534B8}"/>
                </a:ext>
              </a:extLst>
            </p:cNvPr>
            <p:cNvSpPr>
              <a:spLocks/>
            </p:cNvSpPr>
            <p:nvPr/>
          </p:nvSpPr>
          <p:spPr bwMode="auto">
            <a:xfrm>
              <a:off x="1226" y="2867"/>
              <a:ext cx="51" cy="35"/>
            </a:xfrm>
            <a:custGeom>
              <a:avLst/>
              <a:gdLst>
                <a:gd name="T0" fmla="*/ 27 w 37"/>
                <a:gd name="T1" fmla="*/ 25 h 26"/>
                <a:gd name="T2" fmla="*/ 37 w 37"/>
                <a:gd name="T3" fmla="*/ 12 h 26"/>
                <a:gd name="T4" fmla="*/ 26 w 37"/>
                <a:gd name="T5" fmla="*/ 1 h 26"/>
                <a:gd name="T6" fmla="*/ 0 w 37"/>
                <a:gd name="T7" fmla="*/ 1 h 26"/>
                <a:gd name="T8" fmla="*/ 0 w 37"/>
                <a:gd name="T9" fmla="*/ 26 h 26"/>
                <a:gd name="T10" fmla="*/ 27 w 37"/>
                <a:gd name="T11" fmla="*/ 25 h 26"/>
              </a:gdLst>
              <a:ahLst/>
              <a:cxnLst>
                <a:cxn ang="0">
                  <a:pos x="T0" y="T1"/>
                </a:cxn>
                <a:cxn ang="0">
                  <a:pos x="T2" y="T3"/>
                </a:cxn>
                <a:cxn ang="0">
                  <a:pos x="T4" y="T5"/>
                </a:cxn>
                <a:cxn ang="0">
                  <a:pos x="T6" y="T7"/>
                </a:cxn>
                <a:cxn ang="0">
                  <a:pos x="T8" y="T9"/>
                </a:cxn>
                <a:cxn ang="0">
                  <a:pos x="T10" y="T11"/>
                </a:cxn>
              </a:cxnLst>
              <a:rect l="0" t="0" r="r" b="b"/>
              <a:pathLst>
                <a:path w="37" h="26">
                  <a:moveTo>
                    <a:pt x="27" y="25"/>
                  </a:moveTo>
                  <a:cubicBezTo>
                    <a:pt x="33" y="24"/>
                    <a:pt x="37" y="19"/>
                    <a:pt x="37" y="12"/>
                  </a:cubicBezTo>
                  <a:cubicBezTo>
                    <a:pt x="37" y="5"/>
                    <a:pt x="32" y="1"/>
                    <a:pt x="26" y="1"/>
                  </a:cubicBezTo>
                  <a:cubicBezTo>
                    <a:pt x="20" y="0"/>
                    <a:pt x="10" y="1"/>
                    <a:pt x="0" y="1"/>
                  </a:cubicBezTo>
                  <a:cubicBezTo>
                    <a:pt x="0" y="26"/>
                    <a:pt x="0" y="26"/>
                    <a:pt x="0" y="26"/>
                  </a:cubicBezTo>
                  <a:cubicBezTo>
                    <a:pt x="19" y="26"/>
                    <a:pt x="22" y="26"/>
                    <a:pt x="27" y="25"/>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6" name="Freeform 41">
              <a:extLst>
                <a:ext uri="{FF2B5EF4-FFF2-40B4-BE49-F238E27FC236}">
                  <a16:creationId xmlns:a16="http://schemas.microsoft.com/office/drawing/2014/main" id="{91DD9C64-7805-63C2-B7B8-997C0351E2A0}"/>
                </a:ext>
              </a:extLst>
            </p:cNvPr>
            <p:cNvSpPr>
              <a:spLocks/>
            </p:cNvSpPr>
            <p:nvPr/>
          </p:nvSpPr>
          <p:spPr bwMode="auto">
            <a:xfrm>
              <a:off x="847" y="2681"/>
              <a:ext cx="52" cy="38"/>
            </a:xfrm>
            <a:custGeom>
              <a:avLst/>
              <a:gdLst>
                <a:gd name="T0" fmla="*/ 26 w 38"/>
                <a:gd name="T1" fmla="*/ 1 h 28"/>
                <a:gd name="T2" fmla="*/ 1 w 38"/>
                <a:gd name="T3" fmla="*/ 0 h 28"/>
                <a:gd name="T4" fmla="*/ 1 w 38"/>
                <a:gd name="T5" fmla="*/ 0 h 28"/>
                <a:gd name="T6" fmla="*/ 0 w 38"/>
                <a:gd name="T7" fmla="*/ 28 h 28"/>
                <a:gd name="T8" fmla="*/ 28 w 38"/>
                <a:gd name="T9" fmla="*/ 27 h 28"/>
                <a:gd name="T10" fmla="*/ 38 w 38"/>
                <a:gd name="T11" fmla="*/ 14 h 28"/>
                <a:gd name="T12" fmla="*/ 26 w 38"/>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8" h="28">
                  <a:moveTo>
                    <a:pt x="26" y="1"/>
                  </a:moveTo>
                  <a:cubicBezTo>
                    <a:pt x="17" y="0"/>
                    <a:pt x="8" y="0"/>
                    <a:pt x="1" y="0"/>
                  </a:cubicBezTo>
                  <a:cubicBezTo>
                    <a:pt x="1" y="0"/>
                    <a:pt x="1" y="0"/>
                    <a:pt x="1" y="0"/>
                  </a:cubicBezTo>
                  <a:cubicBezTo>
                    <a:pt x="0" y="28"/>
                    <a:pt x="0" y="28"/>
                    <a:pt x="0" y="28"/>
                  </a:cubicBezTo>
                  <a:cubicBezTo>
                    <a:pt x="21" y="27"/>
                    <a:pt x="21" y="28"/>
                    <a:pt x="28" y="27"/>
                  </a:cubicBezTo>
                  <a:cubicBezTo>
                    <a:pt x="35" y="26"/>
                    <a:pt x="38" y="20"/>
                    <a:pt x="38" y="14"/>
                  </a:cubicBezTo>
                  <a:cubicBezTo>
                    <a:pt x="38" y="8"/>
                    <a:pt x="34"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7" name="Freeform 42">
              <a:extLst>
                <a:ext uri="{FF2B5EF4-FFF2-40B4-BE49-F238E27FC236}">
                  <a16:creationId xmlns:a16="http://schemas.microsoft.com/office/drawing/2014/main" id="{23597234-D5AA-470D-C1B0-4E0C344F8D0E}"/>
                </a:ext>
              </a:extLst>
            </p:cNvPr>
            <p:cNvSpPr>
              <a:spLocks/>
            </p:cNvSpPr>
            <p:nvPr/>
          </p:nvSpPr>
          <p:spPr bwMode="auto">
            <a:xfrm>
              <a:off x="848" y="2629"/>
              <a:ext cx="48" cy="31"/>
            </a:xfrm>
            <a:custGeom>
              <a:avLst/>
              <a:gdLst>
                <a:gd name="T0" fmla="*/ 24 w 35"/>
                <a:gd name="T1" fmla="*/ 23 h 23"/>
                <a:gd name="T2" fmla="*/ 35 w 35"/>
                <a:gd name="T3" fmla="*/ 10 h 23"/>
                <a:gd name="T4" fmla="*/ 23 w 35"/>
                <a:gd name="T5" fmla="*/ 0 h 23"/>
                <a:gd name="T6" fmla="*/ 0 w 35"/>
                <a:gd name="T7" fmla="*/ 0 h 23"/>
                <a:gd name="T8" fmla="*/ 0 w 35"/>
                <a:gd name="T9" fmla="*/ 23 h 23"/>
                <a:gd name="T10" fmla="*/ 24 w 35"/>
                <a:gd name="T11" fmla="*/ 23 h 23"/>
              </a:gdLst>
              <a:ahLst/>
              <a:cxnLst>
                <a:cxn ang="0">
                  <a:pos x="T0" y="T1"/>
                </a:cxn>
                <a:cxn ang="0">
                  <a:pos x="T2" y="T3"/>
                </a:cxn>
                <a:cxn ang="0">
                  <a:pos x="T4" y="T5"/>
                </a:cxn>
                <a:cxn ang="0">
                  <a:pos x="T6" y="T7"/>
                </a:cxn>
                <a:cxn ang="0">
                  <a:pos x="T8" y="T9"/>
                </a:cxn>
                <a:cxn ang="0">
                  <a:pos x="T10" y="T11"/>
                </a:cxn>
              </a:cxnLst>
              <a:rect l="0" t="0" r="r" b="b"/>
              <a:pathLst>
                <a:path w="35" h="23">
                  <a:moveTo>
                    <a:pt x="24" y="23"/>
                  </a:moveTo>
                  <a:cubicBezTo>
                    <a:pt x="31" y="23"/>
                    <a:pt x="35" y="18"/>
                    <a:pt x="35" y="10"/>
                  </a:cubicBezTo>
                  <a:cubicBezTo>
                    <a:pt x="35" y="3"/>
                    <a:pt x="30" y="0"/>
                    <a:pt x="23" y="0"/>
                  </a:cubicBezTo>
                  <a:cubicBezTo>
                    <a:pt x="0" y="0"/>
                    <a:pt x="0" y="0"/>
                    <a:pt x="0" y="0"/>
                  </a:cubicBezTo>
                  <a:cubicBezTo>
                    <a:pt x="0" y="23"/>
                    <a:pt x="0" y="23"/>
                    <a:pt x="0" y="23"/>
                  </a:cubicBezTo>
                  <a:lnTo>
                    <a:pt x="24" y="23"/>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grpSp>
      <p:sp>
        <p:nvSpPr>
          <p:cNvPr id="13" name="Espace réservé de la date 3">
            <a:extLst>
              <a:ext uri="{FF2B5EF4-FFF2-40B4-BE49-F238E27FC236}">
                <a16:creationId xmlns:a16="http://schemas.microsoft.com/office/drawing/2014/main" id="{8F31D688-BA40-9A04-AB82-F92AA870B560}"/>
              </a:ext>
            </a:extLst>
          </p:cNvPr>
          <p:cNvSpPr>
            <a:spLocks noGrp="1"/>
          </p:cNvSpPr>
          <p:nvPr>
            <p:ph type="dt" sz="half" idx="2"/>
          </p:nvPr>
        </p:nvSpPr>
        <p:spPr>
          <a:xfrm>
            <a:off x="6188600" y="5574864"/>
            <a:ext cx="1159640" cy="276999"/>
          </a:xfrm>
          <a:prstGeom prst="rect">
            <a:avLst/>
          </a:prstGeom>
        </p:spPr>
        <p:txBody>
          <a:bodyPr vert="horz" wrap="none" lIns="180000" tIns="45720" rIns="108000" bIns="45720" rtlCol="0" anchor="ctr">
            <a:spAutoFit/>
          </a:bodyPr>
          <a:lstStyle>
            <a:lvl1pPr algn="l">
              <a:defRPr sz="1200" b="0">
                <a:solidFill>
                  <a:schemeClr val="tx1">
                    <a:tint val="75000"/>
                  </a:schemeClr>
                </a:solidFill>
              </a:defRPr>
            </a:lvl1pPr>
          </a:lstStyle>
          <a:p>
            <a:endParaRPr lang="fr-FR" dirty="0"/>
          </a:p>
        </p:txBody>
      </p:sp>
    </p:spTree>
    <p:extLst>
      <p:ext uri="{BB962C8B-B14F-4D97-AF65-F5344CB8AC3E}">
        <p14:creationId xmlns:p14="http://schemas.microsoft.com/office/powerpoint/2010/main" val="156197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719018"/>
            <a:ext cx="11009627" cy="808459"/>
          </a:xfrm>
        </p:spPr>
        <p:txBody>
          <a:bodyPr/>
          <a:lstStyle>
            <a:lvl1pPr>
              <a:defRPr/>
            </a:lvl1p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0" y="1939925"/>
            <a:ext cx="11009627"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Tree>
    <p:extLst>
      <p:ext uri="{BB962C8B-B14F-4D97-AF65-F5344CB8AC3E}">
        <p14:creationId xmlns:p14="http://schemas.microsoft.com/office/powerpoint/2010/main" val="201013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pter V2">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7CE2C4-0CDF-58CC-9137-4E3A6F2C715D}"/>
              </a:ext>
            </a:extLst>
          </p:cNvPr>
          <p:cNvSpPr/>
          <p:nvPr userDrawn="1"/>
        </p:nvSpPr>
        <p:spPr>
          <a:xfrm>
            <a:off x="0" y="0"/>
            <a:ext cx="1270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sp>
        <p:nvSpPr>
          <p:cNvPr id="31" name="Espace réservé pour une image  30">
            <a:extLst>
              <a:ext uri="{FF2B5EF4-FFF2-40B4-BE49-F238E27FC236}">
                <a16:creationId xmlns:a16="http://schemas.microsoft.com/office/drawing/2014/main" id="{E47AB9FD-EBCC-E035-B043-4CA9F4C2EE95}"/>
              </a:ext>
            </a:extLst>
          </p:cNvPr>
          <p:cNvSpPr>
            <a:spLocks noGrp="1"/>
          </p:cNvSpPr>
          <p:nvPr>
            <p:ph type="pic" sz="quarter" idx="16" hasCustomPrompt="1"/>
          </p:nvPr>
        </p:nvSpPr>
        <p:spPr>
          <a:xfrm>
            <a:off x="506414" y="452438"/>
            <a:ext cx="11687175" cy="5953125"/>
          </a:xfrm>
          <a:custGeom>
            <a:avLst/>
            <a:gdLst>
              <a:gd name="connsiteX0" fmla="*/ 9272585 w 11687175"/>
              <a:gd name="connsiteY0" fmla="*/ 4274982 h 5953125"/>
              <a:gd name="connsiteX1" fmla="*/ 9272585 w 11687175"/>
              <a:gd name="connsiteY1" fmla="*/ 5953124 h 5953125"/>
              <a:gd name="connsiteX2" fmla="*/ 11099570 w 11687175"/>
              <a:gd name="connsiteY2" fmla="*/ 5953124 h 5953125"/>
              <a:gd name="connsiteX3" fmla="*/ 11099570 w 11687175"/>
              <a:gd name="connsiteY3" fmla="*/ 4274982 h 5953125"/>
              <a:gd name="connsiteX4" fmla="*/ 0 w 11687175"/>
              <a:gd name="connsiteY4" fmla="*/ 0 h 5953125"/>
              <a:gd name="connsiteX5" fmla="*/ 11687175 w 11687175"/>
              <a:gd name="connsiteY5" fmla="*/ 0 h 5953125"/>
              <a:gd name="connsiteX6" fmla="*/ 11687175 w 11687175"/>
              <a:gd name="connsiteY6" fmla="*/ 5953125 h 5953125"/>
              <a:gd name="connsiteX7" fmla="*/ 0 w 11687175"/>
              <a:gd name="connsiteY7" fmla="*/ 5953125 h 595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7175" h="5953125">
                <a:moveTo>
                  <a:pt x="9272585" y="4274982"/>
                </a:moveTo>
                <a:lnTo>
                  <a:pt x="9272585" y="5953124"/>
                </a:lnTo>
                <a:lnTo>
                  <a:pt x="11099570" y="5953124"/>
                </a:lnTo>
                <a:lnTo>
                  <a:pt x="11099570" y="4274982"/>
                </a:lnTo>
                <a:close/>
                <a:moveTo>
                  <a:pt x="0" y="0"/>
                </a:moveTo>
                <a:lnTo>
                  <a:pt x="11687175" y="0"/>
                </a:lnTo>
                <a:lnTo>
                  <a:pt x="11687175" y="5953125"/>
                </a:lnTo>
                <a:lnTo>
                  <a:pt x="0" y="5953125"/>
                </a:lnTo>
                <a:close/>
              </a:path>
            </a:pathLst>
          </a:custGeom>
          <a:solidFill>
            <a:schemeClr val="accent4"/>
          </a:solidFill>
        </p:spPr>
        <p:txBody>
          <a:bodyPr wrap="square">
            <a:noAutofit/>
          </a:bodyPr>
          <a:lstStyle>
            <a:lvl1pPr>
              <a:defRPr sz="100"/>
            </a:lvl1pPr>
          </a:lstStyle>
          <a:p>
            <a:r>
              <a:rPr lang="fr-FR" dirty="0"/>
              <a:t> </a:t>
            </a:r>
          </a:p>
        </p:txBody>
      </p:sp>
      <p:sp>
        <p:nvSpPr>
          <p:cNvPr id="20" name="Espace réservé du texte 19">
            <a:extLst>
              <a:ext uri="{FF2B5EF4-FFF2-40B4-BE49-F238E27FC236}">
                <a16:creationId xmlns:a16="http://schemas.microsoft.com/office/drawing/2014/main" id="{17031C6C-250E-9705-D55E-27339EB8ED54}"/>
              </a:ext>
            </a:extLst>
          </p:cNvPr>
          <p:cNvSpPr>
            <a:spLocks noGrp="1"/>
          </p:cNvSpPr>
          <p:nvPr>
            <p:ph type="body" sz="quarter" idx="14" hasCustomPrompt="1"/>
          </p:nvPr>
        </p:nvSpPr>
        <p:spPr>
          <a:xfrm>
            <a:off x="1270000" y="3229222"/>
            <a:ext cx="1324550" cy="1200329"/>
          </a:xfrm>
        </p:spPr>
        <p:txBody>
          <a:bodyPr wrap="none" lIns="90000">
            <a:spAutoFit/>
          </a:bodyPr>
          <a:lstStyle>
            <a:lvl1pPr marL="0" indent="0" algn="l">
              <a:buNone/>
              <a:defRPr sz="8000" b="1">
                <a:solidFill>
                  <a:schemeClr val="bg1"/>
                </a:solidFill>
              </a:defRPr>
            </a:lvl1pPr>
          </a:lstStyle>
          <a:p>
            <a:pPr lvl="0"/>
            <a:r>
              <a:rPr lang="fr-FR" dirty="0"/>
              <a:t>00</a:t>
            </a:r>
          </a:p>
        </p:txBody>
      </p:sp>
      <p:sp>
        <p:nvSpPr>
          <p:cNvPr id="2" name="Titre 1">
            <a:extLst>
              <a:ext uri="{FF2B5EF4-FFF2-40B4-BE49-F238E27FC236}">
                <a16:creationId xmlns:a16="http://schemas.microsoft.com/office/drawing/2014/main" id="{25BB02A2-BD5E-4006-ED8F-7FAC01516316}"/>
              </a:ext>
            </a:extLst>
          </p:cNvPr>
          <p:cNvSpPr>
            <a:spLocks noGrp="1"/>
          </p:cNvSpPr>
          <p:nvPr>
            <p:ph type="title" hasCustomPrompt="1"/>
          </p:nvPr>
        </p:nvSpPr>
        <p:spPr>
          <a:xfrm>
            <a:off x="1269999" y="4422762"/>
            <a:ext cx="3097433" cy="919258"/>
          </a:xfrm>
        </p:spPr>
        <p:txBody>
          <a:bodyPr wrap="none">
            <a:spAutoFit/>
          </a:bodyPr>
          <a:lstStyle>
            <a:lvl1pPr>
              <a:lnSpc>
                <a:spcPct val="80000"/>
              </a:lnSpc>
              <a:defRPr sz="5400" b="0" cap="none" baseline="0">
                <a:solidFill>
                  <a:schemeClr val="bg1"/>
                </a:solidFill>
              </a:defRPr>
            </a:lvl1pPr>
          </a:lstStyle>
          <a:p>
            <a:r>
              <a:rPr lang="en-GB" dirty="0"/>
              <a:t>Title here</a:t>
            </a:r>
          </a:p>
        </p:txBody>
      </p:sp>
      <p:sp>
        <p:nvSpPr>
          <p:cNvPr id="5" name="Espace réservé du pied de page 4">
            <a:extLst>
              <a:ext uri="{FF2B5EF4-FFF2-40B4-BE49-F238E27FC236}">
                <a16:creationId xmlns:a16="http://schemas.microsoft.com/office/drawing/2014/main" id="{1CC0460E-3F01-E281-7E23-DDE68592BD29}"/>
              </a:ext>
            </a:extLst>
          </p:cNvPr>
          <p:cNvSpPr>
            <a:spLocks noGrp="1"/>
          </p:cNvSpPr>
          <p:nvPr>
            <p:ph type="ftr" sz="quarter" idx="11"/>
          </p:nvPr>
        </p:nvSpPr>
        <p:spPr/>
        <p:txBody>
          <a:bodyPr/>
          <a:lstStyle/>
          <a:p>
            <a:r>
              <a:rPr lang="en-GB"/>
              <a:t>Corporate Presentation</a:t>
            </a:r>
            <a:endParaRPr lang="en-GB" dirty="0"/>
          </a:p>
        </p:txBody>
      </p:sp>
      <p:sp>
        <p:nvSpPr>
          <p:cNvPr id="6" name="Espace réservé du numéro de diapositive 5">
            <a:extLst>
              <a:ext uri="{FF2B5EF4-FFF2-40B4-BE49-F238E27FC236}">
                <a16:creationId xmlns:a16="http://schemas.microsoft.com/office/drawing/2014/main" id="{6F1F5B4D-1386-FD2D-FE81-552722CBCD42}"/>
              </a:ext>
            </a:extLst>
          </p:cNvPr>
          <p:cNvSpPr>
            <a:spLocks noGrp="1"/>
          </p:cNvSpPr>
          <p:nvPr>
            <p:ph type="sldNum" sz="quarter" idx="12"/>
          </p:nvPr>
        </p:nvSpPr>
        <p:spPr/>
        <p:txBody>
          <a:bodyPr/>
          <a:lstStyle/>
          <a:p>
            <a:fld id="{E46092E9-BB48-4D0B-9FEF-88367916AF73}" type="slidenum">
              <a:rPr lang="en-GB" smtClean="0"/>
              <a:t>‹#›</a:t>
            </a:fld>
            <a:endParaRPr lang="en-GB" dirty="0"/>
          </a:p>
        </p:txBody>
      </p:sp>
      <p:sp>
        <p:nvSpPr>
          <p:cNvPr id="22" name="Espace réservé du texte 21">
            <a:extLst>
              <a:ext uri="{FF2B5EF4-FFF2-40B4-BE49-F238E27FC236}">
                <a16:creationId xmlns:a16="http://schemas.microsoft.com/office/drawing/2014/main" id="{01364B37-7B99-C279-1D79-74BF3F0058A5}"/>
              </a:ext>
            </a:extLst>
          </p:cNvPr>
          <p:cNvSpPr>
            <a:spLocks noGrp="1"/>
          </p:cNvSpPr>
          <p:nvPr>
            <p:ph type="body" sz="quarter" idx="15" hasCustomPrompt="1"/>
          </p:nvPr>
        </p:nvSpPr>
        <p:spPr>
          <a:xfrm>
            <a:off x="1269999" y="5512677"/>
            <a:ext cx="3924300" cy="883361"/>
          </a:xfrm>
          <a:solidFill>
            <a:schemeClr val="bg2"/>
          </a:solidFill>
        </p:spPr>
        <p:txBody>
          <a:bodyPr wrap="none" lIns="180000" anchor="ctr">
            <a:noAutofit/>
          </a:bodyPr>
          <a:lstStyle>
            <a:lvl1pPr marL="0" indent="0">
              <a:buNone/>
              <a:defRPr sz="3200"/>
            </a:lvl1pPr>
            <a:lvl2pPr marL="222250" indent="0">
              <a:buNone/>
              <a:defRPr/>
            </a:lvl2pPr>
          </a:lstStyle>
          <a:p>
            <a:pPr lvl="0"/>
            <a:r>
              <a:rPr lang="fr-FR" dirty="0"/>
              <a:t>Title </a:t>
            </a:r>
            <a:r>
              <a:rPr lang="fr-FR" dirty="0" err="1"/>
              <a:t>here</a:t>
            </a:r>
            <a:endParaRPr lang="fr-FR" dirty="0"/>
          </a:p>
        </p:txBody>
      </p:sp>
      <p:sp>
        <p:nvSpPr>
          <p:cNvPr id="23" name="Rectangle 22">
            <a:extLst>
              <a:ext uri="{FF2B5EF4-FFF2-40B4-BE49-F238E27FC236}">
                <a16:creationId xmlns:a16="http://schemas.microsoft.com/office/drawing/2014/main" id="{3E4D60D0-E0E9-C817-8FDA-0060DBE7FAAB}"/>
              </a:ext>
            </a:extLst>
          </p:cNvPr>
          <p:cNvSpPr/>
          <p:nvPr userDrawn="1"/>
        </p:nvSpPr>
        <p:spPr>
          <a:xfrm>
            <a:off x="9778999" y="4727420"/>
            <a:ext cx="1826985" cy="16781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grpSp>
        <p:nvGrpSpPr>
          <p:cNvPr id="32" name="Group 12">
            <a:extLst>
              <a:ext uri="{FF2B5EF4-FFF2-40B4-BE49-F238E27FC236}">
                <a16:creationId xmlns:a16="http://schemas.microsoft.com/office/drawing/2014/main" id="{479CE338-ECDE-4349-70D1-97EC129E7AD9}"/>
              </a:ext>
            </a:extLst>
          </p:cNvPr>
          <p:cNvGrpSpPr>
            <a:grpSpLocks noChangeAspect="1"/>
          </p:cNvGrpSpPr>
          <p:nvPr userDrawn="1"/>
        </p:nvGrpSpPr>
        <p:grpSpPr bwMode="auto">
          <a:xfrm>
            <a:off x="10310697" y="5091922"/>
            <a:ext cx="763588" cy="946850"/>
            <a:chOff x="690" y="1280"/>
            <a:chExt cx="1400" cy="1736"/>
          </a:xfrm>
        </p:grpSpPr>
        <p:sp>
          <p:nvSpPr>
            <p:cNvPr id="33" name="Freeform 13">
              <a:extLst>
                <a:ext uri="{FF2B5EF4-FFF2-40B4-BE49-F238E27FC236}">
                  <a16:creationId xmlns:a16="http://schemas.microsoft.com/office/drawing/2014/main" id="{EA5A4452-55B9-6B58-30F3-41E9E880544A}"/>
                </a:ext>
              </a:extLst>
            </p:cNvPr>
            <p:cNvSpPr>
              <a:spLocks/>
            </p:cNvSpPr>
            <p:nvPr/>
          </p:nvSpPr>
          <p:spPr bwMode="auto">
            <a:xfrm>
              <a:off x="1194" y="1308"/>
              <a:ext cx="4" cy="1"/>
            </a:xfrm>
            <a:custGeom>
              <a:avLst/>
              <a:gdLst>
                <a:gd name="T0" fmla="*/ 1 w 3"/>
                <a:gd name="T1" fmla="*/ 1 h 1"/>
                <a:gd name="T2" fmla="*/ 1 w 3"/>
                <a:gd name="T3" fmla="*/ 1 h 1"/>
              </a:gdLst>
              <a:ahLst/>
              <a:cxnLst>
                <a:cxn ang="0">
                  <a:pos x="T0" y="T1"/>
                </a:cxn>
                <a:cxn ang="0">
                  <a:pos x="T2" y="T3"/>
                </a:cxn>
              </a:cxnLst>
              <a:rect l="0" t="0" r="r" b="b"/>
              <a:pathLst>
                <a:path w="3" h="1">
                  <a:moveTo>
                    <a:pt x="1" y="1"/>
                  </a:moveTo>
                  <a:cubicBezTo>
                    <a:pt x="3" y="0"/>
                    <a:pt x="0" y="1"/>
                    <a:pt x="1"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4" name="Freeform 14">
              <a:extLst>
                <a:ext uri="{FF2B5EF4-FFF2-40B4-BE49-F238E27FC236}">
                  <a16:creationId xmlns:a16="http://schemas.microsoft.com/office/drawing/2014/main" id="{A48F2556-E1A4-9EFF-D849-11A692C22AA3}"/>
                </a:ext>
              </a:extLst>
            </p:cNvPr>
            <p:cNvSpPr>
              <a:spLocks noEditPoints="1"/>
            </p:cNvSpPr>
            <p:nvPr/>
          </p:nvSpPr>
          <p:spPr bwMode="auto">
            <a:xfrm>
              <a:off x="906" y="1280"/>
              <a:ext cx="976" cy="1214"/>
            </a:xfrm>
            <a:custGeom>
              <a:avLst/>
              <a:gdLst>
                <a:gd name="T0" fmla="*/ 211 w 711"/>
                <a:gd name="T1" fmla="*/ 862 h 883"/>
                <a:gd name="T2" fmla="*/ 354 w 711"/>
                <a:gd name="T3" fmla="*/ 883 h 883"/>
                <a:gd name="T4" fmla="*/ 355 w 711"/>
                <a:gd name="T5" fmla="*/ 883 h 883"/>
                <a:gd name="T6" fmla="*/ 356 w 711"/>
                <a:gd name="T7" fmla="*/ 883 h 883"/>
                <a:gd name="T8" fmla="*/ 498 w 711"/>
                <a:gd name="T9" fmla="*/ 862 h 883"/>
                <a:gd name="T10" fmla="*/ 621 w 711"/>
                <a:gd name="T11" fmla="*/ 769 h 883"/>
                <a:gd name="T12" fmla="*/ 711 w 711"/>
                <a:gd name="T13" fmla="*/ 442 h 883"/>
                <a:gd name="T14" fmla="*/ 711 w 711"/>
                <a:gd name="T15" fmla="*/ 441 h 883"/>
                <a:gd name="T16" fmla="*/ 621 w 711"/>
                <a:gd name="T17" fmla="*/ 114 h 883"/>
                <a:gd name="T18" fmla="*/ 499 w 711"/>
                <a:gd name="T19" fmla="*/ 21 h 883"/>
                <a:gd name="T20" fmla="*/ 355 w 711"/>
                <a:gd name="T21" fmla="*/ 0 h 883"/>
                <a:gd name="T22" fmla="*/ 211 w 711"/>
                <a:gd name="T23" fmla="*/ 21 h 883"/>
                <a:gd name="T24" fmla="*/ 211 w 711"/>
                <a:gd name="T25" fmla="*/ 21 h 883"/>
                <a:gd name="T26" fmla="*/ 211 w 711"/>
                <a:gd name="T27" fmla="*/ 21 h 883"/>
                <a:gd name="T28" fmla="*/ 90 w 711"/>
                <a:gd name="T29" fmla="*/ 114 h 883"/>
                <a:gd name="T30" fmla="*/ 0 w 711"/>
                <a:gd name="T31" fmla="*/ 441 h 883"/>
                <a:gd name="T32" fmla="*/ 0 w 711"/>
                <a:gd name="T33" fmla="*/ 442 h 883"/>
                <a:gd name="T34" fmla="*/ 90 w 711"/>
                <a:gd name="T35" fmla="*/ 769 h 883"/>
                <a:gd name="T36" fmla="*/ 211 w 711"/>
                <a:gd name="T37" fmla="*/ 862 h 883"/>
                <a:gd name="T38" fmla="*/ 26 w 711"/>
                <a:gd name="T39" fmla="*/ 441 h 883"/>
                <a:gd name="T40" fmla="*/ 83 w 711"/>
                <a:gd name="T41" fmla="*/ 162 h 883"/>
                <a:gd name="T42" fmla="*/ 235 w 711"/>
                <a:gd name="T43" fmla="*/ 27 h 883"/>
                <a:gd name="T44" fmla="*/ 355 w 711"/>
                <a:gd name="T45" fmla="*/ 12 h 883"/>
                <a:gd name="T46" fmla="*/ 475 w 711"/>
                <a:gd name="T47" fmla="*/ 27 h 883"/>
                <a:gd name="T48" fmla="*/ 626 w 711"/>
                <a:gd name="T49" fmla="*/ 162 h 883"/>
                <a:gd name="T50" fmla="*/ 683 w 711"/>
                <a:gd name="T51" fmla="*/ 441 h 883"/>
                <a:gd name="T52" fmla="*/ 626 w 711"/>
                <a:gd name="T53" fmla="*/ 721 h 883"/>
                <a:gd name="T54" fmla="*/ 475 w 711"/>
                <a:gd name="T55" fmla="*/ 856 h 883"/>
                <a:gd name="T56" fmla="*/ 355 w 711"/>
                <a:gd name="T57" fmla="*/ 871 h 883"/>
                <a:gd name="T58" fmla="*/ 235 w 711"/>
                <a:gd name="T59" fmla="*/ 856 h 883"/>
                <a:gd name="T60" fmla="*/ 83 w 711"/>
                <a:gd name="T61" fmla="*/ 721 h 883"/>
                <a:gd name="T62" fmla="*/ 26 w 711"/>
                <a:gd name="T63" fmla="*/ 44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1" h="883">
                  <a:moveTo>
                    <a:pt x="211" y="862"/>
                  </a:moveTo>
                  <a:cubicBezTo>
                    <a:pt x="257" y="875"/>
                    <a:pt x="305" y="883"/>
                    <a:pt x="354" y="883"/>
                  </a:cubicBezTo>
                  <a:cubicBezTo>
                    <a:pt x="355" y="883"/>
                    <a:pt x="355" y="883"/>
                    <a:pt x="355" y="883"/>
                  </a:cubicBezTo>
                  <a:cubicBezTo>
                    <a:pt x="356" y="883"/>
                    <a:pt x="356" y="883"/>
                    <a:pt x="356" y="883"/>
                  </a:cubicBezTo>
                  <a:cubicBezTo>
                    <a:pt x="406" y="883"/>
                    <a:pt x="453" y="876"/>
                    <a:pt x="498" y="862"/>
                  </a:cubicBezTo>
                  <a:cubicBezTo>
                    <a:pt x="547" y="845"/>
                    <a:pt x="593" y="811"/>
                    <a:pt x="621" y="769"/>
                  </a:cubicBezTo>
                  <a:cubicBezTo>
                    <a:pt x="667" y="701"/>
                    <a:pt x="709" y="571"/>
                    <a:pt x="711" y="442"/>
                  </a:cubicBezTo>
                  <a:cubicBezTo>
                    <a:pt x="711" y="441"/>
                    <a:pt x="711" y="441"/>
                    <a:pt x="711" y="441"/>
                  </a:cubicBezTo>
                  <a:cubicBezTo>
                    <a:pt x="709" y="312"/>
                    <a:pt x="667" y="181"/>
                    <a:pt x="621" y="114"/>
                  </a:cubicBezTo>
                  <a:cubicBezTo>
                    <a:pt x="593" y="72"/>
                    <a:pt x="548" y="38"/>
                    <a:pt x="499" y="21"/>
                  </a:cubicBezTo>
                  <a:cubicBezTo>
                    <a:pt x="454" y="7"/>
                    <a:pt x="405" y="0"/>
                    <a:pt x="355" y="0"/>
                  </a:cubicBezTo>
                  <a:cubicBezTo>
                    <a:pt x="306" y="0"/>
                    <a:pt x="257" y="7"/>
                    <a:pt x="211" y="21"/>
                  </a:cubicBezTo>
                  <a:cubicBezTo>
                    <a:pt x="212" y="21"/>
                    <a:pt x="212" y="21"/>
                    <a:pt x="211" y="21"/>
                  </a:cubicBezTo>
                  <a:cubicBezTo>
                    <a:pt x="212" y="21"/>
                    <a:pt x="212" y="21"/>
                    <a:pt x="211" y="21"/>
                  </a:cubicBezTo>
                  <a:cubicBezTo>
                    <a:pt x="163" y="38"/>
                    <a:pt x="118" y="72"/>
                    <a:pt x="90" y="114"/>
                  </a:cubicBezTo>
                  <a:cubicBezTo>
                    <a:pt x="44" y="181"/>
                    <a:pt x="2" y="312"/>
                    <a:pt x="0" y="441"/>
                  </a:cubicBezTo>
                  <a:cubicBezTo>
                    <a:pt x="0" y="442"/>
                    <a:pt x="0" y="442"/>
                    <a:pt x="0" y="442"/>
                  </a:cubicBezTo>
                  <a:cubicBezTo>
                    <a:pt x="2" y="571"/>
                    <a:pt x="44" y="701"/>
                    <a:pt x="90" y="769"/>
                  </a:cubicBezTo>
                  <a:cubicBezTo>
                    <a:pt x="118" y="811"/>
                    <a:pt x="163" y="845"/>
                    <a:pt x="211" y="862"/>
                  </a:cubicBezTo>
                  <a:moveTo>
                    <a:pt x="26" y="441"/>
                  </a:moveTo>
                  <a:cubicBezTo>
                    <a:pt x="25" y="344"/>
                    <a:pt x="54" y="225"/>
                    <a:pt x="83" y="162"/>
                  </a:cubicBezTo>
                  <a:cubicBezTo>
                    <a:pt x="115" y="90"/>
                    <a:pt x="163" y="46"/>
                    <a:pt x="235" y="27"/>
                  </a:cubicBezTo>
                  <a:cubicBezTo>
                    <a:pt x="273" y="17"/>
                    <a:pt x="313" y="12"/>
                    <a:pt x="355" y="12"/>
                  </a:cubicBezTo>
                  <a:cubicBezTo>
                    <a:pt x="396" y="12"/>
                    <a:pt x="436" y="17"/>
                    <a:pt x="475" y="27"/>
                  </a:cubicBezTo>
                  <a:cubicBezTo>
                    <a:pt x="546" y="46"/>
                    <a:pt x="595" y="90"/>
                    <a:pt x="626" y="162"/>
                  </a:cubicBezTo>
                  <a:cubicBezTo>
                    <a:pt x="655" y="225"/>
                    <a:pt x="685" y="344"/>
                    <a:pt x="683" y="441"/>
                  </a:cubicBezTo>
                  <a:cubicBezTo>
                    <a:pt x="685" y="539"/>
                    <a:pt x="655" y="658"/>
                    <a:pt x="626" y="721"/>
                  </a:cubicBezTo>
                  <a:cubicBezTo>
                    <a:pt x="595" y="793"/>
                    <a:pt x="546" y="837"/>
                    <a:pt x="475" y="856"/>
                  </a:cubicBezTo>
                  <a:cubicBezTo>
                    <a:pt x="436" y="866"/>
                    <a:pt x="396" y="871"/>
                    <a:pt x="355" y="871"/>
                  </a:cubicBezTo>
                  <a:cubicBezTo>
                    <a:pt x="313" y="871"/>
                    <a:pt x="273" y="866"/>
                    <a:pt x="235" y="856"/>
                  </a:cubicBezTo>
                  <a:cubicBezTo>
                    <a:pt x="163" y="837"/>
                    <a:pt x="115" y="793"/>
                    <a:pt x="83" y="721"/>
                  </a:cubicBezTo>
                  <a:cubicBezTo>
                    <a:pt x="54" y="658"/>
                    <a:pt x="25" y="539"/>
                    <a:pt x="26" y="4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5" name="Freeform 15">
              <a:extLst>
                <a:ext uri="{FF2B5EF4-FFF2-40B4-BE49-F238E27FC236}">
                  <a16:creationId xmlns:a16="http://schemas.microsoft.com/office/drawing/2014/main" id="{6D4D995F-8773-88CB-27D3-23AACE139ABF}"/>
                </a:ext>
              </a:extLst>
            </p:cNvPr>
            <p:cNvSpPr>
              <a:spLocks noEditPoints="1"/>
            </p:cNvSpPr>
            <p:nvPr/>
          </p:nvSpPr>
          <p:spPr bwMode="auto">
            <a:xfrm>
              <a:off x="1086" y="1440"/>
              <a:ext cx="616" cy="895"/>
            </a:xfrm>
            <a:custGeom>
              <a:avLst/>
              <a:gdLst>
                <a:gd name="T0" fmla="*/ 324 w 449"/>
                <a:gd name="T1" fmla="*/ 637 h 651"/>
                <a:gd name="T2" fmla="*/ 324 w 449"/>
                <a:gd name="T3" fmla="*/ 13 h 651"/>
                <a:gd name="T4" fmla="*/ 50 w 449"/>
                <a:gd name="T5" fmla="*/ 77 h 651"/>
                <a:gd name="T6" fmla="*/ 96 w 449"/>
                <a:gd name="T7" fmla="*/ 474 h 651"/>
                <a:gd name="T8" fmla="*/ 70 w 449"/>
                <a:gd name="T9" fmla="*/ 459 h 651"/>
                <a:gd name="T10" fmla="*/ 59 w 449"/>
                <a:gd name="T11" fmla="*/ 380 h 651"/>
                <a:gd name="T12" fmla="*/ 91 w 449"/>
                <a:gd name="T13" fmla="*/ 432 h 651"/>
                <a:gd name="T14" fmla="*/ 115 w 449"/>
                <a:gd name="T15" fmla="*/ 371 h 651"/>
                <a:gd name="T16" fmla="*/ 127 w 449"/>
                <a:gd name="T17" fmla="*/ 414 h 651"/>
                <a:gd name="T18" fmla="*/ 194 w 449"/>
                <a:gd name="T19" fmla="*/ 603 h 651"/>
                <a:gd name="T20" fmla="*/ 207 w 449"/>
                <a:gd name="T21" fmla="*/ 579 h 651"/>
                <a:gd name="T22" fmla="*/ 216 w 449"/>
                <a:gd name="T23" fmla="*/ 565 h 651"/>
                <a:gd name="T24" fmla="*/ 227 w 449"/>
                <a:gd name="T25" fmla="*/ 536 h 651"/>
                <a:gd name="T26" fmla="*/ 238 w 449"/>
                <a:gd name="T27" fmla="*/ 565 h 651"/>
                <a:gd name="T28" fmla="*/ 276 w 449"/>
                <a:gd name="T29" fmla="*/ 518 h 651"/>
                <a:gd name="T30" fmla="*/ 251 w 449"/>
                <a:gd name="T31" fmla="*/ 475 h 651"/>
                <a:gd name="T32" fmla="*/ 297 w 449"/>
                <a:gd name="T33" fmla="*/ 359 h 651"/>
                <a:gd name="T34" fmla="*/ 293 w 449"/>
                <a:gd name="T35" fmla="*/ 605 h 651"/>
                <a:gd name="T36" fmla="*/ 307 w 449"/>
                <a:gd name="T37" fmla="*/ 591 h 651"/>
                <a:gd name="T38" fmla="*/ 339 w 449"/>
                <a:gd name="T39" fmla="*/ 478 h 651"/>
                <a:gd name="T40" fmla="*/ 356 w 449"/>
                <a:gd name="T41" fmla="*/ 490 h 651"/>
                <a:gd name="T42" fmla="*/ 379 w 449"/>
                <a:gd name="T43" fmla="*/ 453 h 651"/>
                <a:gd name="T44" fmla="*/ 313 w 449"/>
                <a:gd name="T45" fmla="*/ 372 h 651"/>
                <a:gd name="T46" fmla="*/ 365 w 449"/>
                <a:gd name="T47" fmla="*/ 515 h 651"/>
                <a:gd name="T48" fmla="*/ 320 w 449"/>
                <a:gd name="T49" fmla="*/ 411 h 651"/>
                <a:gd name="T50" fmla="*/ 366 w 449"/>
                <a:gd name="T51" fmla="*/ 412 h 651"/>
                <a:gd name="T52" fmla="*/ 354 w 449"/>
                <a:gd name="T53" fmla="*/ 368 h 651"/>
                <a:gd name="T54" fmla="*/ 366 w 449"/>
                <a:gd name="T55" fmla="*/ 412 h 651"/>
                <a:gd name="T56" fmla="*/ 392 w 449"/>
                <a:gd name="T57" fmla="*/ 308 h 651"/>
                <a:gd name="T58" fmla="*/ 347 w 449"/>
                <a:gd name="T59" fmla="*/ 201 h 651"/>
                <a:gd name="T60" fmla="*/ 382 w 449"/>
                <a:gd name="T61" fmla="*/ 273 h 651"/>
                <a:gd name="T62" fmla="*/ 306 w 449"/>
                <a:gd name="T63" fmla="*/ 277 h 651"/>
                <a:gd name="T64" fmla="*/ 335 w 449"/>
                <a:gd name="T65" fmla="*/ 203 h 651"/>
                <a:gd name="T66" fmla="*/ 312 w 449"/>
                <a:gd name="T67" fmla="*/ 51 h 651"/>
                <a:gd name="T68" fmla="*/ 292 w 449"/>
                <a:gd name="T69" fmla="*/ 86 h 651"/>
                <a:gd name="T70" fmla="*/ 259 w 449"/>
                <a:gd name="T71" fmla="*/ 140 h 651"/>
                <a:gd name="T72" fmla="*/ 88 w 449"/>
                <a:gd name="T73" fmla="*/ 93 h 651"/>
                <a:gd name="T74" fmla="*/ 115 w 449"/>
                <a:gd name="T75" fmla="*/ 60 h 651"/>
                <a:gd name="T76" fmla="*/ 133 w 449"/>
                <a:gd name="T77" fmla="*/ 116 h 651"/>
                <a:gd name="T78" fmla="*/ 119 w 449"/>
                <a:gd name="T79" fmla="*/ 151 h 651"/>
                <a:gd name="T80" fmla="*/ 121 w 449"/>
                <a:gd name="T81" fmla="*/ 169 h 651"/>
                <a:gd name="T82" fmla="*/ 88 w 449"/>
                <a:gd name="T83" fmla="*/ 169 h 651"/>
                <a:gd name="T84" fmla="*/ 104 w 449"/>
                <a:gd name="T85" fmla="*/ 204 h 651"/>
                <a:gd name="T86" fmla="*/ 207 w 449"/>
                <a:gd name="T87" fmla="*/ 212 h 651"/>
                <a:gd name="T88" fmla="*/ 208 w 449"/>
                <a:gd name="T89" fmla="*/ 131 h 651"/>
                <a:gd name="T90" fmla="*/ 237 w 449"/>
                <a:gd name="T91" fmla="*/ 182 h 651"/>
                <a:gd name="T92" fmla="*/ 268 w 449"/>
                <a:gd name="T93" fmla="*/ 180 h 651"/>
                <a:gd name="T94" fmla="*/ 280 w 449"/>
                <a:gd name="T95" fmla="*/ 84 h 651"/>
                <a:gd name="T96" fmla="*/ 273 w 449"/>
                <a:gd name="T97" fmla="*/ 204 h 651"/>
                <a:gd name="T98" fmla="*/ 242 w 449"/>
                <a:gd name="T99" fmla="*/ 356 h 651"/>
                <a:gd name="T100" fmla="*/ 231 w 449"/>
                <a:gd name="T101" fmla="*/ 498 h 651"/>
                <a:gd name="T102" fmla="*/ 222 w 449"/>
                <a:gd name="T103" fmla="*/ 459 h 651"/>
                <a:gd name="T104" fmla="*/ 162 w 449"/>
                <a:gd name="T105" fmla="*/ 498 h 651"/>
                <a:gd name="T106" fmla="*/ 147 w 449"/>
                <a:gd name="T107" fmla="*/ 482 h 651"/>
                <a:gd name="T108" fmla="*/ 200 w 449"/>
                <a:gd name="T109" fmla="*/ 259 h 651"/>
                <a:gd name="T110" fmla="*/ 100 w 449"/>
                <a:gd name="T111" fmla="*/ 234 h 651"/>
                <a:gd name="T112" fmla="*/ 115 w 449"/>
                <a:gd name="T113" fmla="*/ 285 h 651"/>
                <a:gd name="T114" fmla="*/ 116 w 449"/>
                <a:gd name="T115" fmla="*/ 247 h 651"/>
                <a:gd name="T116" fmla="*/ 59 w 449"/>
                <a:gd name="T117" fmla="*/ 34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651">
                  <a:moveTo>
                    <a:pt x="124" y="637"/>
                  </a:moveTo>
                  <a:cubicBezTo>
                    <a:pt x="156" y="646"/>
                    <a:pt x="190" y="651"/>
                    <a:pt x="224" y="651"/>
                  </a:cubicBezTo>
                  <a:cubicBezTo>
                    <a:pt x="225" y="651"/>
                    <a:pt x="225" y="651"/>
                    <a:pt x="225" y="651"/>
                  </a:cubicBezTo>
                  <a:cubicBezTo>
                    <a:pt x="259" y="651"/>
                    <a:pt x="293" y="646"/>
                    <a:pt x="324" y="637"/>
                  </a:cubicBezTo>
                  <a:cubicBezTo>
                    <a:pt x="358" y="628"/>
                    <a:pt x="385" y="605"/>
                    <a:pt x="399" y="573"/>
                  </a:cubicBezTo>
                  <a:cubicBezTo>
                    <a:pt x="429" y="509"/>
                    <a:pt x="449" y="417"/>
                    <a:pt x="449" y="325"/>
                  </a:cubicBezTo>
                  <a:cubicBezTo>
                    <a:pt x="449" y="234"/>
                    <a:pt x="429" y="142"/>
                    <a:pt x="399" y="77"/>
                  </a:cubicBezTo>
                  <a:cubicBezTo>
                    <a:pt x="385" y="46"/>
                    <a:pt x="358" y="23"/>
                    <a:pt x="324" y="13"/>
                  </a:cubicBezTo>
                  <a:cubicBezTo>
                    <a:pt x="293" y="5"/>
                    <a:pt x="259" y="0"/>
                    <a:pt x="225" y="0"/>
                  </a:cubicBezTo>
                  <a:cubicBezTo>
                    <a:pt x="224" y="0"/>
                    <a:pt x="224" y="0"/>
                    <a:pt x="224" y="0"/>
                  </a:cubicBezTo>
                  <a:cubicBezTo>
                    <a:pt x="190" y="0"/>
                    <a:pt x="156" y="5"/>
                    <a:pt x="124" y="13"/>
                  </a:cubicBezTo>
                  <a:cubicBezTo>
                    <a:pt x="91" y="23"/>
                    <a:pt x="63" y="46"/>
                    <a:pt x="50" y="77"/>
                  </a:cubicBezTo>
                  <a:cubicBezTo>
                    <a:pt x="19" y="142"/>
                    <a:pt x="0" y="234"/>
                    <a:pt x="0" y="325"/>
                  </a:cubicBezTo>
                  <a:cubicBezTo>
                    <a:pt x="0" y="417"/>
                    <a:pt x="19" y="509"/>
                    <a:pt x="50" y="573"/>
                  </a:cubicBezTo>
                  <a:cubicBezTo>
                    <a:pt x="63" y="605"/>
                    <a:pt x="91" y="628"/>
                    <a:pt x="124" y="637"/>
                  </a:cubicBezTo>
                  <a:moveTo>
                    <a:pt x="96" y="474"/>
                  </a:moveTo>
                  <a:cubicBezTo>
                    <a:pt x="94" y="474"/>
                    <a:pt x="90" y="473"/>
                    <a:pt x="88" y="473"/>
                  </a:cubicBezTo>
                  <a:cubicBezTo>
                    <a:pt x="83" y="471"/>
                    <a:pt x="76" y="469"/>
                    <a:pt x="72" y="462"/>
                  </a:cubicBezTo>
                  <a:cubicBezTo>
                    <a:pt x="71" y="461"/>
                    <a:pt x="71" y="461"/>
                    <a:pt x="71" y="461"/>
                  </a:cubicBezTo>
                  <a:cubicBezTo>
                    <a:pt x="70" y="459"/>
                    <a:pt x="70" y="459"/>
                    <a:pt x="70" y="459"/>
                  </a:cubicBezTo>
                  <a:cubicBezTo>
                    <a:pt x="69" y="457"/>
                    <a:pt x="69" y="457"/>
                    <a:pt x="69" y="457"/>
                  </a:cubicBezTo>
                  <a:cubicBezTo>
                    <a:pt x="69" y="453"/>
                    <a:pt x="69" y="453"/>
                    <a:pt x="69" y="453"/>
                  </a:cubicBezTo>
                  <a:cubicBezTo>
                    <a:pt x="69" y="392"/>
                    <a:pt x="69" y="392"/>
                    <a:pt x="69" y="392"/>
                  </a:cubicBezTo>
                  <a:cubicBezTo>
                    <a:pt x="68" y="384"/>
                    <a:pt x="66" y="384"/>
                    <a:pt x="59" y="380"/>
                  </a:cubicBezTo>
                  <a:cubicBezTo>
                    <a:pt x="62" y="379"/>
                    <a:pt x="62" y="379"/>
                    <a:pt x="62" y="379"/>
                  </a:cubicBezTo>
                  <a:cubicBezTo>
                    <a:pt x="86" y="371"/>
                    <a:pt x="86" y="371"/>
                    <a:pt x="86" y="371"/>
                  </a:cubicBezTo>
                  <a:cubicBezTo>
                    <a:pt x="90" y="375"/>
                    <a:pt x="91" y="379"/>
                    <a:pt x="91" y="385"/>
                  </a:cubicBezTo>
                  <a:cubicBezTo>
                    <a:pt x="91" y="432"/>
                    <a:pt x="91" y="432"/>
                    <a:pt x="91" y="432"/>
                  </a:cubicBezTo>
                  <a:cubicBezTo>
                    <a:pt x="91" y="436"/>
                    <a:pt x="94" y="437"/>
                    <a:pt x="97" y="437"/>
                  </a:cubicBezTo>
                  <a:cubicBezTo>
                    <a:pt x="101" y="437"/>
                    <a:pt x="103" y="436"/>
                    <a:pt x="104" y="433"/>
                  </a:cubicBezTo>
                  <a:cubicBezTo>
                    <a:pt x="104" y="411"/>
                    <a:pt x="103" y="405"/>
                    <a:pt x="104" y="386"/>
                  </a:cubicBezTo>
                  <a:cubicBezTo>
                    <a:pt x="104" y="379"/>
                    <a:pt x="110" y="373"/>
                    <a:pt x="115" y="371"/>
                  </a:cubicBezTo>
                  <a:cubicBezTo>
                    <a:pt x="122" y="368"/>
                    <a:pt x="131" y="369"/>
                    <a:pt x="137" y="372"/>
                  </a:cubicBezTo>
                  <a:cubicBezTo>
                    <a:pt x="148" y="377"/>
                    <a:pt x="147" y="399"/>
                    <a:pt x="147" y="416"/>
                  </a:cubicBezTo>
                  <a:cubicBezTo>
                    <a:pt x="143" y="414"/>
                    <a:pt x="142" y="413"/>
                    <a:pt x="138" y="412"/>
                  </a:cubicBezTo>
                  <a:cubicBezTo>
                    <a:pt x="134" y="411"/>
                    <a:pt x="130" y="412"/>
                    <a:pt x="127" y="414"/>
                  </a:cubicBezTo>
                  <a:cubicBezTo>
                    <a:pt x="123" y="417"/>
                    <a:pt x="123" y="421"/>
                    <a:pt x="123" y="426"/>
                  </a:cubicBezTo>
                  <a:cubicBezTo>
                    <a:pt x="123" y="447"/>
                    <a:pt x="125" y="461"/>
                    <a:pt x="115" y="469"/>
                  </a:cubicBezTo>
                  <a:cubicBezTo>
                    <a:pt x="108" y="473"/>
                    <a:pt x="102" y="474"/>
                    <a:pt x="96" y="474"/>
                  </a:cubicBezTo>
                  <a:moveTo>
                    <a:pt x="194" y="603"/>
                  </a:moveTo>
                  <a:cubicBezTo>
                    <a:pt x="185" y="609"/>
                    <a:pt x="170" y="611"/>
                    <a:pt x="160" y="605"/>
                  </a:cubicBezTo>
                  <a:cubicBezTo>
                    <a:pt x="154" y="602"/>
                    <a:pt x="149" y="597"/>
                    <a:pt x="146" y="591"/>
                  </a:cubicBezTo>
                  <a:cubicBezTo>
                    <a:pt x="144" y="586"/>
                    <a:pt x="143" y="584"/>
                    <a:pt x="143" y="579"/>
                  </a:cubicBezTo>
                  <a:cubicBezTo>
                    <a:pt x="166" y="579"/>
                    <a:pt x="182" y="579"/>
                    <a:pt x="207" y="579"/>
                  </a:cubicBezTo>
                  <a:cubicBezTo>
                    <a:pt x="207" y="588"/>
                    <a:pt x="202" y="597"/>
                    <a:pt x="194" y="603"/>
                  </a:cubicBezTo>
                  <a:moveTo>
                    <a:pt x="238" y="605"/>
                  </a:moveTo>
                  <a:cubicBezTo>
                    <a:pt x="216" y="605"/>
                    <a:pt x="216" y="605"/>
                    <a:pt x="216" y="605"/>
                  </a:cubicBezTo>
                  <a:cubicBezTo>
                    <a:pt x="216" y="565"/>
                    <a:pt x="216" y="565"/>
                    <a:pt x="216" y="565"/>
                  </a:cubicBezTo>
                  <a:cubicBezTo>
                    <a:pt x="181" y="565"/>
                    <a:pt x="181" y="565"/>
                    <a:pt x="181" y="565"/>
                  </a:cubicBezTo>
                  <a:cubicBezTo>
                    <a:pt x="181" y="549"/>
                    <a:pt x="181" y="549"/>
                    <a:pt x="181" y="549"/>
                  </a:cubicBezTo>
                  <a:cubicBezTo>
                    <a:pt x="216" y="549"/>
                    <a:pt x="216" y="549"/>
                    <a:pt x="216" y="549"/>
                  </a:cubicBezTo>
                  <a:cubicBezTo>
                    <a:pt x="227" y="536"/>
                    <a:pt x="227" y="536"/>
                    <a:pt x="227" y="536"/>
                  </a:cubicBezTo>
                  <a:cubicBezTo>
                    <a:pt x="232" y="543"/>
                    <a:pt x="233" y="543"/>
                    <a:pt x="238" y="549"/>
                  </a:cubicBezTo>
                  <a:cubicBezTo>
                    <a:pt x="273" y="549"/>
                    <a:pt x="273" y="549"/>
                    <a:pt x="273" y="549"/>
                  </a:cubicBezTo>
                  <a:cubicBezTo>
                    <a:pt x="273" y="565"/>
                    <a:pt x="273" y="565"/>
                    <a:pt x="273" y="565"/>
                  </a:cubicBezTo>
                  <a:cubicBezTo>
                    <a:pt x="238" y="565"/>
                    <a:pt x="238" y="565"/>
                    <a:pt x="238" y="565"/>
                  </a:cubicBezTo>
                  <a:lnTo>
                    <a:pt x="238" y="605"/>
                  </a:lnTo>
                  <a:close/>
                  <a:moveTo>
                    <a:pt x="254" y="465"/>
                  </a:moveTo>
                  <a:cubicBezTo>
                    <a:pt x="265" y="465"/>
                    <a:pt x="276" y="474"/>
                    <a:pt x="280" y="485"/>
                  </a:cubicBezTo>
                  <a:cubicBezTo>
                    <a:pt x="284" y="495"/>
                    <a:pt x="283" y="509"/>
                    <a:pt x="276" y="518"/>
                  </a:cubicBezTo>
                  <a:cubicBezTo>
                    <a:pt x="267" y="528"/>
                    <a:pt x="256" y="533"/>
                    <a:pt x="242" y="531"/>
                  </a:cubicBezTo>
                  <a:cubicBezTo>
                    <a:pt x="233" y="529"/>
                    <a:pt x="225" y="524"/>
                    <a:pt x="220" y="516"/>
                  </a:cubicBezTo>
                  <a:cubicBezTo>
                    <a:pt x="227" y="513"/>
                    <a:pt x="237" y="509"/>
                    <a:pt x="239" y="502"/>
                  </a:cubicBezTo>
                  <a:cubicBezTo>
                    <a:pt x="238" y="492"/>
                    <a:pt x="246" y="483"/>
                    <a:pt x="251" y="475"/>
                  </a:cubicBezTo>
                  <a:cubicBezTo>
                    <a:pt x="254" y="471"/>
                    <a:pt x="254" y="469"/>
                    <a:pt x="254" y="465"/>
                  </a:cubicBezTo>
                  <a:moveTo>
                    <a:pt x="264" y="455"/>
                  </a:moveTo>
                  <a:cubicBezTo>
                    <a:pt x="264" y="359"/>
                    <a:pt x="264" y="359"/>
                    <a:pt x="264" y="359"/>
                  </a:cubicBezTo>
                  <a:cubicBezTo>
                    <a:pt x="278" y="358"/>
                    <a:pt x="282" y="359"/>
                    <a:pt x="297" y="359"/>
                  </a:cubicBezTo>
                  <a:cubicBezTo>
                    <a:pt x="297" y="455"/>
                    <a:pt x="297" y="455"/>
                    <a:pt x="297" y="455"/>
                  </a:cubicBezTo>
                  <a:lnTo>
                    <a:pt x="264" y="455"/>
                  </a:lnTo>
                  <a:close/>
                  <a:moveTo>
                    <a:pt x="307" y="591"/>
                  </a:moveTo>
                  <a:cubicBezTo>
                    <a:pt x="304" y="597"/>
                    <a:pt x="299" y="602"/>
                    <a:pt x="293" y="605"/>
                  </a:cubicBezTo>
                  <a:cubicBezTo>
                    <a:pt x="284" y="611"/>
                    <a:pt x="269" y="609"/>
                    <a:pt x="260" y="603"/>
                  </a:cubicBezTo>
                  <a:cubicBezTo>
                    <a:pt x="252" y="597"/>
                    <a:pt x="247" y="588"/>
                    <a:pt x="247" y="579"/>
                  </a:cubicBezTo>
                  <a:cubicBezTo>
                    <a:pt x="271" y="579"/>
                    <a:pt x="287" y="579"/>
                    <a:pt x="311" y="579"/>
                  </a:cubicBezTo>
                  <a:cubicBezTo>
                    <a:pt x="311" y="584"/>
                    <a:pt x="310" y="586"/>
                    <a:pt x="307" y="591"/>
                  </a:cubicBezTo>
                  <a:moveTo>
                    <a:pt x="356" y="507"/>
                  </a:moveTo>
                  <a:cubicBezTo>
                    <a:pt x="353" y="511"/>
                    <a:pt x="351" y="512"/>
                    <a:pt x="347" y="516"/>
                  </a:cubicBezTo>
                  <a:cubicBezTo>
                    <a:pt x="339" y="506"/>
                    <a:pt x="339" y="506"/>
                    <a:pt x="339" y="506"/>
                  </a:cubicBezTo>
                  <a:cubicBezTo>
                    <a:pt x="339" y="478"/>
                    <a:pt x="339" y="478"/>
                    <a:pt x="339" y="478"/>
                  </a:cubicBezTo>
                  <a:cubicBezTo>
                    <a:pt x="328" y="484"/>
                    <a:pt x="330" y="501"/>
                    <a:pt x="330" y="515"/>
                  </a:cubicBezTo>
                  <a:cubicBezTo>
                    <a:pt x="323" y="509"/>
                    <a:pt x="320" y="506"/>
                    <a:pt x="313" y="500"/>
                  </a:cubicBezTo>
                  <a:cubicBezTo>
                    <a:pt x="310" y="483"/>
                    <a:pt x="320" y="474"/>
                    <a:pt x="327" y="463"/>
                  </a:cubicBezTo>
                  <a:cubicBezTo>
                    <a:pt x="356" y="490"/>
                    <a:pt x="356" y="490"/>
                    <a:pt x="356" y="490"/>
                  </a:cubicBezTo>
                  <a:lnTo>
                    <a:pt x="356" y="507"/>
                  </a:lnTo>
                  <a:close/>
                  <a:moveTo>
                    <a:pt x="332" y="392"/>
                  </a:moveTo>
                  <a:cubicBezTo>
                    <a:pt x="347" y="407"/>
                    <a:pt x="360" y="420"/>
                    <a:pt x="374" y="433"/>
                  </a:cubicBezTo>
                  <a:cubicBezTo>
                    <a:pt x="379" y="439"/>
                    <a:pt x="383" y="446"/>
                    <a:pt x="379" y="453"/>
                  </a:cubicBezTo>
                  <a:cubicBezTo>
                    <a:pt x="378" y="457"/>
                    <a:pt x="376" y="460"/>
                    <a:pt x="373" y="464"/>
                  </a:cubicBezTo>
                  <a:cubicBezTo>
                    <a:pt x="373" y="457"/>
                    <a:pt x="370" y="453"/>
                    <a:pt x="367" y="449"/>
                  </a:cubicBezTo>
                  <a:cubicBezTo>
                    <a:pt x="348" y="431"/>
                    <a:pt x="317" y="406"/>
                    <a:pt x="315" y="396"/>
                  </a:cubicBezTo>
                  <a:cubicBezTo>
                    <a:pt x="312" y="389"/>
                    <a:pt x="313" y="380"/>
                    <a:pt x="313" y="372"/>
                  </a:cubicBezTo>
                  <a:cubicBezTo>
                    <a:pt x="318" y="368"/>
                    <a:pt x="322" y="364"/>
                    <a:pt x="328" y="359"/>
                  </a:cubicBezTo>
                  <a:cubicBezTo>
                    <a:pt x="328" y="372"/>
                    <a:pt x="326" y="385"/>
                    <a:pt x="332" y="392"/>
                  </a:cubicBezTo>
                  <a:moveTo>
                    <a:pt x="381" y="502"/>
                  </a:moveTo>
                  <a:cubicBezTo>
                    <a:pt x="376" y="506"/>
                    <a:pt x="371" y="510"/>
                    <a:pt x="365" y="515"/>
                  </a:cubicBezTo>
                  <a:cubicBezTo>
                    <a:pt x="365" y="502"/>
                    <a:pt x="367" y="490"/>
                    <a:pt x="361" y="482"/>
                  </a:cubicBezTo>
                  <a:cubicBezTo>
                    <a:pt x="346" y="468"/>
                    <a:pt x="333" y="454"/>
                    <a:pt x="320" y="441"/>
                  </a:cubicBezTo>
                  <a:cubicBezTo>
                    <a:pt x="315" y="436"/>
                    <a:pt x="311" y="428"/>
                    <a:pt x="314" y="421"/>
                  </a:cubicBezTo>
                  <a:cubicBezTo>
                    <a:pt x="316" y="418"/>
                    <a:pt x="318" y="414"/>
                    <a:pt x="320" y="411"/>
                  </a:cubicBezTo>
                  <a:cubicBezTo>
                    <a:pt x="320" y="418"/>
                    <a:pt x="323" y="422"/>
                    <a:pt x="327" y="425"/>
                  </a:cubicBezTo>
                  <a:cubicBezTo>
                    <a:pt x="345" y="443"/>
                    <a:pt x="376" y="468"/>
                    <a:pt x="379" y="478"/>
                  </a:cubicBezTo>
                  <a:cubicBezTo>
                    <a:pt x="381" y="486"/>
                    <a:pt x="381" y="494"/>
                    <a:pt x="381" y="502"/>
                  </a:cubicBezTo>
                  <a:moveTo>
                    <a:pt x="366" y="412"/>
                  </a:moveTo>
                  <a:cubicBezTo>
                    <a:pt x="337" y="384"/>
                    <a:pt x="337" y="384"/>
                    <a:pt x="337" y="384"/>
                  </a:cubicBezTo>
                  <a:cubicBezTo>
                    <a:pt x="337" y="368"/>
                    <a:pt x="337" y="368"/>
                    <a:pt x="337" y="368"/>
                  </a:cubicBezTo>
                  <a:cubicBezTo>
                    <a:pt x="341" y="364"/>
                    <a:pt x="342" y="362"/>
                    <a:pt x="346" y="358"/>
                  </a:cubicBezTo>
                  <a:cubicBezTo>
                    <a:pt x="354" y="368"/>
                    <a:pt x="354" y="368"/>
                    <a:pt x="354" y="368"/>
                  </a:cubicBezTo>
                  <a:cubicBezTo>
                    <a:pt x="354" y="396"/>
                    <a:pt x="354" y="396"/>
                    <a:pt x="354" y="396"/>
                  </a:cubicBezTo>
                  <a:cubicBezTo>
                    <a:pt x="366" y="390"/>
                    <a:pt x="363" y="374"/>
                    <a:pt x="363" y="359"/>
                  </a:cubicBezTo>
                  <a:cubicBezTo>
                    <a:pt x="370" y="365"/>
                    <a:pt x="373" y="368"/>
                    <a:pt x="380" y="374"/>
                  </a:cubicBezTo>
                  <a:cubicBezTo>
                    <a:pt x="384" y="391"/>
                    <a:pt x="374" y="400"/>
                    <a:pt x="366" y="412"/>
                  </a:cubicBezTo>
                  <a:moveTo>
                    <a:pt x="392" y="341"/>
                  </a:moveTo>
                  <a:cubicBezTo>
                    <a:pt x="279" y="341"/>
                    <a:pt x="279" y="341"/>
                    <a:pt x="279" y="341"/>
                  </a:cubicBezTo>
                  <a:cubicBezTo>
                    <a:pt x="279" y="308"/>
                    <a:pt x="279" y="308"/>
                    <a:pt x="279" y="308"/>
                  </a:cubicBezTo>
                  <a:cubicBezTo>
                    <a:pt x="392" y="308"/>
                    <a:pt x="392" y="308"/>
                    <a:pt x="392" y="308"/>
                  </a:cubicBezTo>
                  <a:lnTo>
                    <a:pt x="392" y="341"/>
                  </a:lnTo>
                  <a:close/>
                  <a:moveTo>
                    <a:pt x="341" y="262"/>
                  </a:moveTo>
                  <a:cubicBezTo>
                    <a:pt x="342" y="262"/>
                    <a:pt x="347" y="261"/>
                    <a:pt x="347" y="258"/>
                  </a:cubicBezTo>
                  <a:cubicBezTo>
                    <a:pt x="347" y="201"/>
                    <a:pt x="347" y="201"/>
                    <a:pt x="347" y="201"/>
                  </a:cubicBezTo>
                  <a:cubicBezTo>
                    <a:pt x="355" y="199"/>
                    <a:pt x="363" y="196"/>
                    <a:pt x="370" y="195"/>
                  </a:cubicBezTo>
                  <a:cubicBezTo>
                    <a:pt x="370" y="229"/>
                    <a:pt x="370" y="229"/>
                    <a:pt x="370" y="229"/>
                  </a:cubicBezTo>
                  <a:cubicBezTo>
                    <a:pt x="375" y="229"/>
                    <a:pt x="377" y="228"/>
                    <a:pt x="382" y="227"/>
                  </a:cubicBezTo>
                  <a:cubicBezTo>
                    <a:pt x="382" y="273"/>
                    <a:pt x="382" y="273"/>
                    <a:pt x="382" y="273"/>
                  </a:cubicBezTo>
                  <a:cubicBezTo>
                    <a:pt x="368" y="275"/>
                    <a:pt x="368" y="275"/>
                    <a:pt x="368" y="275"/>
                  </a:cubicBezTo>
                  <a:cubicBezTo>
                    <a:pt x="364" y="294"/>
                    <a:pt x="364" y="294"/>
                    <a:pt x="364" y="294"/>
                  </a:cubicBezTo>
                  <a:cubicBezTo>
                    <a:pt x="313" y="294"/>
                    <a:pt x="313" y="294"/>
                    <a:pt x="313" y="294"/>
                  </a:cubicBezTo>
                  <a:cubicBezTo>
                    <a:pt x="306" y="277"/>
                    <a:pt x="306" y="277"/>
                    <a:pt x="306" y="277"/>
                  </a:cubicBezTo>
                  <a:cubicBezTo>
                    <a:pt x="293" y="276"/>
                    <a:pt x="292" y="276"/>
                    <a:pt x="280" y="275"/>
                  </a:cubicBezTo>
                  <a:cubicBezTo>
                    <a:pt x="292" y="260"/>
                    <a:pt x="304" y="245"/>
                    <a:pt x="312" y="229"/>
                  </a:cubicBezTo>
                  <a:cubicBezTo>
                    <a:pt x="312" y="206"/>
                    <a:pt x="312" y="206"/>
                    <a:pt x="312" y="206"/>
                  </a:cubicBezTo>
                  <a:cubicBezTo>
                    <a:pt x="335" y="203"/>
                    <a:pt x="335" y="203"/>
                    <a:pt x="335" y="203"/>
                  </a:cubicBezTo>
                  <a:cubicBezTo>
                    <a:pt x="335" y="258"/>
                    <a:pt x="335" y="258"/>
                    <a:pt x="335" y="258"/>
                  </a:cubicBezTo>
                  <a:cubicBezTo>
                    <a:pt x="335" y="260"/>
                    <a:pt x="337" y="262"/>
                    <a:pt x="340" y="262"/>
                  </a:cubicBezTo>
                  <a:lnTo>
                    <a:pt x="341" y="262"/>
                  </a:lnTo>
                  <a:close/>
                  <a:moveTo>
                    <a:pt x="312" y="51"/>
                  </a:moveTo>
                  <a:cubicBezTo>
                    <a:pt x="317" y="49"/>
                    <a:pt x="325" y="50"/>
                    <a:pt x="330" y="54"/>
                  </a:cubicBezTo>
                  <a:cubicBezTo>
                    <a:pt x="336" y="59"/>
                    <a:pt x="338" y="67"/>
                    <a:pt x="337" y="74"/>
                  </a:cubicBezTo>
                  <a:cubicBezTo>
                    <a:pt x="332" y="90"/>
                    <a:pt x="314" y="93"/>
                    <a:pt x="300" y="97"/>
                  </a:cubicBezTo>
                  <a:cubicBezTo>
                    <a:pt x="292" y="86"/>
                    <a:pt x="292" y="86"/>
                    <a:pt x="292" y="86"/>
                  </a:cubicBezTo>
                  <a:cubicBezTo>
                    <a:pt x="295" y="72"/>
                    <a:pt x="297" y="56"/>
                    <a:pt x="312" y="51"/>
                  </a:cubicBezTo>
                  <a:moveTo>
                    <a:pt x="267" y="114"/>
                  </a:moveTo>
                  <a:cubicBezTo>
                    <a:pt x="273" y="124"/>
                    <a:pt x="273" y="124"/>
                    <a:pt x="273" y="124"/>
                  </a:cubicBezTo>
                  <a:cubicBezTo>
                    <a:pt x="259" y="140"/>
                    <a:pt x="259" y="140"/>
                    <a:pt x="259" y="140"/>
                  </a:cubicBezTo>
                  <a:cubicBezTo>
                    <a:pt x="255" y="137"/>
                    <a:pt x="254" y="136"/>
                    <a:pt x="251" y="132"/>
                  </a:cubicBezTo>
                  <a:cubicBezTo>
                    <a:pt x="258" y="124"/>
                    <a:pt x="259" y="124"/>
                    <a:pt x="267" y="114"/>
                  </a:cubicBezTo>
                  <a:moveTo>
                    <a:pt x="88" y="93"/>
                  </a:moveTo>
                  <a:cubicBezTo>
                    <a:pt x="88" y="93"/>
                    <a:pt x="88" y="93"/>
                    <a:pt x="88" y="93"/>
                  </a:cubicBezTo>
                  <a:cubicBezTo>
                    <a:pt x="91" y="100"/>
                    <a:pt x="95" y="106"/>
                    <a:pt x="103" y="109"/>
                  </a:cubicBezTo>
                  <a:cubicBezTo>
                    <a:pt x="102" y="105"/>
                    <a:pt x="99" y="102"/>
                    <a:pt x="97" y="97"/>
                  </a:cubicBezTo>
                  <a:cubicBezTo>
                    <a:pt x="94" y="89"/>
                    <a:pt x="94" y="77"/>
                    <a:pt x="100" y="70"/>
                  </a:cubicBezTo>
                  <a:cubicBezTo>
                    <a:pt x="104" y="64"/>
                    <a:pt x="109" y="62"/>
                    <a:pt x="115" y="60"/>
                  </a:cubicBezTo>
                  <a:cubicBezTo>
                    <a:pt x="113" y="67"/>
                    <a:pt x="112" y="75"/>
                    <a:pt x="115" y="82"/>
                  </a:cubicBezTo>
                  <a:cubicBezTo>
                    <a:pt x="119" y="79"/>
                    <a:pt x="119" y="79"/>
                    <a:pt x="122" y="76"/>
                  </a:cubicBezTo>
                  <a:cubicBezTo>
                    <a:pt x="123" y="75"/>
                    <a:pt x="124" y="74"/>
                    <a:pt x="125" y="74"/>
                  </a:cubicBezTo>
                  <a:cubicBezTo>
                    <a:pt x="130" y="86"/>
                    <a:pt x="137" y="102"/>
                    <a:pt x="133" y="116"/>
                  </a:cubicBezTo>
                  <a:cubicBezTo>
                    <a:pt x="131" y="122"/>
                    <a:pt x="131" y="122"/>
                    <a:pt x="131" y="122"/>
                  </a:cubicBezTo>
                  <a:cubicBezTo>
                    <a:pt x="130" y="112"/>
                    <a:pt x="128" y="107"/>
                    <a:pt x="122" y="104"/>
                  </a:cubicBezTo>
                  <a:cubicBezTo>
                    <a:pt x="121" y="109"/>
                    <a:pt x="124" y="114"/>
                    <a:pt x="125" y="121"/>
                  </a:cubicBezTo>
                  <a:cubicBezTo>
                    <a:pt x="128" y="133"/>
                    <a:pt x="126" y="144"/>
                    <a:pt x="119" y="151"/>
                  </a:cubicBezTo>
                  <a:cubicBezTo>
                    <a:pt x="100" y="151"/>
                    <a:pt x="100" y="151"/>
                    <a:pt x="100" y="151"/>
                  </a:cubicBezTo>
                  <a:cubicBezTo>
                    <a:pt x="86" y="136"/>
                    <a:pt x="85" y="113"/>
                    <a:pt x="88" y="93"/>
                  </a:cubicBezTo>
                  <a:moveTo>
                    <a:pt x="130" y="169"/>
                  </a:moveTo>
                  <a:cubicBezTo>
                    <a:pt x="121" y="169"/>
                    <a:pt x="121" y="169"/>
                    <a:pt x="121" y="169"/>
                  </a:cubicBezTo>
                  <a:cubicBezTo>
                    <a:pt x="116" y="204"/>
                    <a:pt x="116" y="204"/>
                    <a:pt x="116" y="204"/>
                  </a:cubicBezTo>
                  <a:cubicBezTo>
                    <a:pt x="112" y="200"/>
                    <a:pt x="107" y="197"/>
                    <a:pt x="102" y="195"/>
                  </a:cubicBezTo>
                  <a:cubicBezTo>
                    <a:pt x="100" y="181"/>
                    <a:pt x="99" y="179"/>
                    <a:pt x="98" y="169"/>
                  </a:cubicBezTo>
                  <a:cubicBezTo>
                    <a:pt x="88" y="169"/>
                    <a:pt x="88" y="169"/>
                    <a:pt x="88" y="169"/>
                  </a:cubicBezTo>
                  <a:cubicBezTo>
                    <a:pt x="88" y="158"/>
                    <a:pt x="88" y="158"/>
                    <a:pt x="88" y="158"/>
                  </a:cubicBezTo>
                  <a:cubicBezTo>
                    <a:pt x="105" y="158"/>
                    <a:pt x="114" y="158"/>
                    <a:pt x="130" y="158"/>
                  </a:cubicBezTo>
                  <a:lnTo>
                    <a:pt x="130" y="169"/>
                  </a:lnTo>
                  <a:close/>
                  <a:moveTo>
                    <a:pt x="104" y="204"/>
                  </a:moveTo>
                  <a:cubicBezTo>
                    <a:pt x="120" y="213"/>
                    <a:pt x="132" y="232"/>
                    <a:pt x="147" y="245"/>
                  </a:cubicBezTo>
                  <a:cubicBezTo>
                    <a:pt x="152" y="248"/>
                    <a:pt x="155" y="252"/>
                    <a:pt x="159" y="254"/>
                  </a:cubicBezTo>
                  <a:cubicBezTo>
                    <a:pt x="170" y="245"/>
                    <a:pt x="178" y="238"/>
                    <a:pt x="185" y="224"/>
                  </a:cubicBezTo>
                  <a:cubicBezTo>
                    <a:pt x="190" y="216"/>
                    <a:pt x="198" y="213"/>
                    <a:pt x="207" y="212"/>
                  </a:cubicBezTo>
                  <a:cubicBezTo>
                    <a:pt x="213" y="205"/>
                    <a:pt x="213" y="205"/>
                    <a:pt x="213" y="205"/>
                  </a:cubicBezTo>
                  <a:cubicBezTo>
                    <a:pt x="210" y="186"/>
                    <a:pt x="210" y="186"/>
                    <a:pt x="210" y="186"/>
                  </a:cubicBezTo>
                  <a:cubicBezTo>
                    <a:pt x="203" y="178"/>
                    <a:pt x="198" y="169"/>
                    <a:pt x="193" y="160"/>
                  </a:cubicBezTo>
                  <a:cubicBezTo>
                    <a:pt x="196" y="149"/>
                    <a:pt x="197" y="137"/>
                    <a:pt x="208" y="131"/>
                  </a:cubicBezTo>
                  <a:cubicBezTo>
                    <a:pt x="215" y="126"/>
                    <a:pt x="221" y="136"/>
                    <a:pt x="227" y="130"/>
                  </a:cubicBezTo>
                  <a:cubicBezTo>
                    <a:pt x="231" y="129"/>
                    <a:pt x="235" y="130"/>
                    <a:pt x="238" y="133"/>
                  </a:cubicBezTo>
                  <a:cubicBezTo>
                    <a:pt x="242" y="140"/>
                    <a:pt x="247" y="148"/>
                    <a:pt x="247" y="157"/>
                  </a:cubicBezTo>
                  <a:cubicBezTo>
                    <a:pt x="245" y="165"/>
                    <a:pt x="241" y="173"/>
                    <a:pt x="237" y="182"/>
                  </a:cubicBezTo>
                  <a:cubicBezTo>
                    <a:pt x="236" y="183"/>
                    <a:pt x="233" y="184"/>
                    <a:pt x="231" y="185"/>
                  </a:cubicBezTo>
                  <a:cubicBezTo>
                    <a:pt x="233" y="189"/>
                    <a:pt x="233" y="193"/>
                    <a:pt x="236" y="196"/>
                  </a:cubicBezTo>
                  <a:cubicBezTo>
                    <a:pt x="239" y="197"/>
                    <a:pt x="242" y="197"/>
                    <a:pt x="246" y="196"/>
                  </a:cubicBezTo>
                  <a:cubicBezTo>
                    <a:pt x="249" y="187"/>
                    <a:pt x="259" y="183"/>
                    <a:pt x="268" y="180"/>
                  </a:cubicBezTo>
                  <a:cubicBezTo>
                    <a:pt x="287" y="168"/>
                    <a:pt x="287" y="168"/>
                    <a:pt x="287" y="168"/>
                  </a:cubicBezTo>
                  <a:cubicBezTo>
                    <a:pt x="284" y="154"/>
                    <a:pt x="293" y="141"/>
                    <a:pt x="288" y="127"/>
                  </a:cubicBezTo>
                  <a:cubicBezTo>
                    <a:pt x="277" y="122"/>
                    <a:pt x="274" y="110"/>
                    <a:pt x="272" y="101"/>
                  </a:cubicBezTo>
                  <a:cubicBezTo>
                    <a:pt x="273" y="95"/>
                    <a:pt x="276" y="89"/>
                    <a:pt x="280" y="84"/>
                  </a:cubicBezTo>
                  <a:cubicBezTo>
                    <a:pt x="281" y="84"/>
                    <a:pt x="281" y="84"/>
                    <a:pt x="281" y="84"/>
                  </a:cubicBezTo>
                  <a:cubicBezTo>
                    <a:pt x="291" y="96"/>
                    <a:pt x="301" y="108"/>
                    <a:pt x="304" y="123"/>
                  </a:cubicBezTo>
                  <a:cubicBezTo>
                    <a:pt x="306" y="142"/>
                    <a:pt x="307" y="161"/>
                    <a:pt x="306" y="181"/>
                  </a:cubicBezTo>
                  <a:cubicBezTo>
                    <a:pt x="296" y="191"/>
                    <a:pt x="284" y="197"/>
                    <a:pt x="273" y="204"/>
                  </a:cubicBezTo>
                  <a:cubicBezTo>
                    <a:pt x="264" y="221"/>
                    <a:pt x="264" y="221"/>
                    <a:pt x="264" y="221"/>
                  </a:cubicBezTo>
                  <a:cubicBezTo>
                    <a:pt x="263" y="237"/>
                    <a:pt x="258" y="253"/>
                    <a:pt x="256" y="269"/>
                  </a:cubicBezTo>
                  <a:cubicBezTo>
                    <a:pt x="263" y="289"/>
                    <a:pt x="271" y="315"/>
                    <a:pt x="265" y="333"/>
                  </a:cubicBezTo>
                  <a:cubicBezTo>
                    <a:pt x="260" y="344"/>
                    <a:pt x="250" y="350"/>
                    <a:pt x="242" y="356"/>
                  </a:cubicBezTo>
                  <a:cubicBezTo>
                    <a:pt x="223" y="371"/>
                    <a:pt x="223" y="371"/>
                    <a:pt x="223" y="371"/>
                  </a:cubicBezTo>
                  <a:cubicBezTo>
                    <a:pt x="242" y="392"/>
                    <a:pt x="238" y="416"/>
                    <a:pt x="239" y="447"/>
                  </a:cubicBezTo>
                  <a:cubicBezTo>
                    <a:pt x="238" y="454"/>
                    <a:pt x="252" y="460"/>
                    <a:pt x="245" y="469"/>
                  </a:cubicBezTo>
                  <a:cubicBezTo>
                    <a:pt x="239" y="478"/>
                    <a:pt x="230" y="486"/>
                    <a:pt x="231" y="498"/>
                  </a:cubicBezTo>
                  <a:cubicBezTo>
                    <a:pt x="225" y="508"/>
                    <a:pt x="211" y="510"/>
                    <a:pt x="204" y="510"/>
                  </a:cubicBezTo>
                  <a:cubicBezTo>
                    <a:pt x="203" y="510"/>
                    <a:pt x="202" y="509"/>
                    <a:pt x="202" y="508"/>
                  </a:cubicBezTo>
                  <a:cubicBezTo>
                    <a:pt x="203" y="503"/>
                    <a:pt x="207" y="499"/>
                    <a:pt x="209" y="494"/>
                  </a:cubicBezTo>
                  <a:cubicBezTo>
                    <a:pt x="216" y="484"/>
                    <a:pt x="213" y="469"/>
                    <a:pt x="222" y="459"/>
                  </a:cubicBezTo>
                  <a:cubicBezTo>
                    <a:pt x="215" y="437"/>
                    <a:pt x="204" y="415"/>
                    <a:pt x="201" y="391"/>
                  </a:cubicBezTo>
                  <a:cubicBezTo>
                    <a:pt x="201" y="390"/>
                    <a:pt x="201" y="390"/>
                    <a:pt x="201" y="390"/>
                  </a:cubicBezTo>
                  <a:cubicBezTo>
                    <a:pt x="195" y="401"/>
                    <a:pt x="198" y="412"/>
                    <a:pt x="201" y="421"/>
                  </a:cubicBezTo>
                  <a:cubicBezTo>
                    <a:pt x="183" y="444"/>
                    <a:pt x="162" y="467"/>
                    <a:pt x="162" y="498"/>
                  </a:cubicBezTo>
                  <a:cubicBezTo>
                    <a:pt x="154" y="513"/>
                    <a:pt x="143" y="526"/>
                    <a:pt x="137" y="541"/>
                  </a:cubicBezTo>
                  <a:cubicBezTo>
                    <a:pt x="135" y="543"/>
                    <a:pt x="131" y="541"/>
                    <a:pt x="129" y="540"/>
                  </a:cubicBezTo>
                  <a:cubicBezTo>
                    <a:pt x="123" y="536"/>
                    <a:pt x="122" y="533"/>
                    <a:pt x="120" y="528"/>
                  </a:cubicBezTo>
                  <a:cubicBezTo>
                    <a:pt x="116" y="507"/>
                    <a:pt x="141" y="500"/>
                    <a:pt x="147" y="482"/>
                  </a:cubicBezTo>
                  <a:cubicBezTo>
                    <a:pt x="151" y="454"/>
                    <a:pt x="153" y="423"/>
                    <a:pt x="173" y="401"/>
                  </a:cubicBezTo>
                  <a:cubicBezTo>
                    <a:pt x="175" y="358"/>
                    <a:pt x="188" y="321"/>
                    <a:pt x="219" y="290"/>
                  </a:cubicBezTo>
                  <a:cubicBezTo>
                    <a:pt x="217" y="280"/>
                    <a:pt x="213" y="272"/>
                    <a:pt x="210" y="263"/>
                  </a:cubicBezTo>
                  <a:cubicBezTo>
                    <a:pt x="206" y="263"/>
                    <a:pt x="204" y="262"/>
                    <a:pt x="200" y="259"/>
                  </a:cubicBezTo>
                  <a:cubicBezTo>
                    <a:pt x="198" y="255"/>
                    <a:pt x="197" y="253"/>
                    <a:pt x="196" y="248"/>
                  </a:cubicBezTo>
                  <a:cubicBezTo>
                    <a:pt x="185" y="261"/>
                    <a:pt x="172" y="276"/>
                    <a:pt x="158" y="284"/>
                  </a:cubicBezTo>
                  <a:cubicBezTo>
                    <a:pt x="155" y="286"/>
                    <a:pt x="152" y="283"/>
                    <a:pt x="147" y="278"/>
                  </a:cubicBezTo>
                  <a:cubicBezTo>
                    <a:pt x="130" y="264"/>
                    <a:pt x="127" y="233"/>
                    <a:pt x="100" y="234"/>
                  </a:cubicBezTo>
                  <a:cubicBezTo>
                    <a:pt x="88" y="230"/>
                    <a:pt x="88" y="216"/>
                    <a:pt x="86" y="205"/>
                  </a:cubicBezTo>
                  <a:cubicBezTo>
                    <a:pt x="91" y="202"/>
                    <a:pt x="98" y="202"/>
                    <a:pt x="104" y="204"/>
                  </a:cubicBezTo>
                  <a:moveTo>
                    <a:pt x="116" y="247"/>
                  </a:moveTo>
                  <a:cubicBezTo>
                    <a:pt x="115" y="266"/>
                    <a:pt x="115" y="266"/>
                    <a:pt x="115" y="285"/>
                  </a:cubicBezTo>
                  <a:cubicBezTo>
                    <a:pt x="104" y="285"/>
                    <a:pt x="104" y="285"/>
                    <a:pt x="104" y="285"/>
                  </a:cubicBezTo>
                  <a:cubicBezTo>
                    <a:pt x="104" y="282"/>
                    <a:pt x="104" y="282"/>
                    <a:pt x="104" y="282"/>
                  </a:cubicBezTo>
                  <a:cubicBezTo>
                    <a:pt x="104" y="267"/>
                    <a:pt x="103" y="257"/>
                    <a:pt x="103" y="242"/>
                  </a:cubicBezTo>
                  <a:cubicBezTo>
                    <a:pt x="107" y="241"/>
                    <a:pt x="112" y="244"/>
                    <a:pt x="116" y="247"/>
                  </a:cubicBezTo>
                  <a:moveTo>
                    <a:pt x="59" y="308"/>
                  </a:moveTo>
                  <a:cubicBezTo>
                    <a:pt x="172" y="308"/>
                    <a:pt x="172" y="308"/>
                    <a:pt x="172" y="308"/>
                  </a:cubicBezTo>
                  <a:cubicBezTo>
                    <a:pt x="172" y="341"/>
                    <a:pt x="172" y="341"/>
                    <a:pt x="172" y="341"/>
                  </a:cubicBezTo>
                  <a:cubicBezTo>
                    <a:pt x="59" y="341"/>
                    <a:pt x="59" y="341"/>
                    <a:pt x="59" y="341"/>
                  </a:cubicBezTo>
                  <a:lnTo>
                    <a:pt x="59" y="30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6" name="Freeform 16">
              <a:extLst>
                <a:ext uri="{FF2B5EF4-FFF2-40B4-BE49-F238E27FC236}">
                  <a16:creationId xmlns:a16="http://schemas.microsoft.com/office/drawing/2014/main" id="{B002BC15-64EE-6C04-331B-0C8AD10E5039}"/>
                </a:ext>
              </a:extLst>
            </p:cNvPr>
            <p:cNvSpPr>
              <a:spLocks/>
            </p:cNvSpPr>
            <p:nvPr/>
          </p:nvSpPr>
          <p:spPr bwMode="auto">
            <a:xfrm>
              <a:off x="1406" y="2351"/>
              <a:ext cx="70" cy="95"/>
            </a:xfrm>
            <a:custGeom>
              <a:avLst/>
              <a:gdLst>
                <a:gd name="T0" fmla="*/ 20 w 51"/>
                <a:gd name="T1" fmla="*/ 57 h 69"/>
                <a:gd name="T2" fmla="*/ 43 w 51"/>
                <a:gd name="T3" fmla="*/ 36 h 69"/>
                <a:gd name="T4" fmla="*/ 46 w 51"/>
                <a:gd name="T5" fmla="*/ 13 h 69"/>
                <a:gd name="T6" fmla="*/ 29 w 51"/>
                <a:gd name="T7" fmla="*/ 1 h 69"/>
                <a:gd name="T8" fmla="*/ 6 w 51"/>
                <a:gd name="T9" fmla="*/ 8 h 69"/>
                <a:gd name="T10" fmla="*/ 1 w 51"/>
                <a:gd name="T11" fmla="*/ 26 h 69"/>
                <a:gd name="T12" fmla="*/ 13 w 51"/>
                <a:gd name="T13" fmla="*/ 26 h 69"/>
                <a:gd name="T14" fmla="*/ 18 w 51"/>
                <a:gd name="T15" fmla="*/ 14 h 69"/>
                <a:gd name="T16" fmla="*/ 27 w 51"/>
                <a:gd name="T17" fmla="*/ 12 h 69"/>
                <a:gd name="T18" fmla="*/ 33 w 51"/>
                <a:gd name="T19" fmla="*/ 17 h 69"/>
                <a:gd name="T20" fmla="*/ 31 w 51"/>
                <a:gd name="T21" fmla="*/ 30 h 69"/>
                <a:gd name="T22" fmla="*/ 3 w 51"/>
                <a:gd name="T23" fmla="*/ 69 h 69"/>
                <a:gd name="T24" fmla="*/ 51 w 51"/>
                <a:gd name="T25" fmla="*/ 66 h 69"/>
                <a:gd name="T26" fmla="*/ 51 w 51"/>
                <a:gd name="T27" fmla="*/ 55 h 69"/>
                <a:gd name="T28" fmla="*/ 20 w 51"/>
                <a:gd name="T29" fmla="*/ 5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20" y="57"/>
                  </a:moveTo>
                  <a:cubicBezTo>
                    <a:pt x="26" y="48"/>
                    <a:pt x="35" y="44"/>
                    <a:pt x="43" y="36"/>
                  </a:cubicBezTo>
                  <a:cubicBezTo>
                    <a:pt x="48" y="30"/>
                    <a:pt x="49" y="20"/>
                    <a:pt x="46" y="13"/>
                  </a:cubicBezTo>
                  <a:cubicBezTo>
                    <a:pt x="43" y="6"/>
                    <a:pt x="35" y="2"/>
                    <a:pt x="29" y="1"/>
                  </a:cubicBezTo>
                  <a:cubicBezTo>
                    <a:pt x="20" y="0"/>
                    <a:pt x="12" y="2"/>
                    <a:pt x="6" y="8"/>
                  </a:cubicBezTo>
                  <a:cubicBezTo>
                    <a:pt x="2" y="13"/>
                    <a:pt x="0" y="20"/>
                    <a:pt x="1" y="26"/>
                  </a:cubicBezTo>
                  <a:cubicBezTo>
                    <a:pt x="13" y="26"/>
                    <a:pt x="13" y="26"/>
                    <a:pt x="13" y="26"/>
                  </a:cubicBezTo>
                  <a:cubicBezTo>
                    <a:pt x="13" y="21"/>
                    <a:pt x="14" y="17"/>
                    <a:pt x="18" y="14"/>
                  </a:cubicBezTo>
                  <a:cubicBezTo>
                    <a:pt x="20" y="12"/>
                    <a:pt x="23" y="11"/>
                    <a:pt x="27" y="12"/>
                  </a:cubicBezTo>
                  <a:cubicBezTo>
                    <a:pt x="30" y="13"/>
                    <a:pt x="32" y="14"/>
                    <a:pt x="33" y="17"/>
                  </a:cubicBezTo>
                  <a:cubicBezTo>
                    <a:pt x="35" y="22"/>
                    <a:pt x="34" y="27"/>
                    <a:pt x="31" y="30"/>
                  </a:cubicBezTo>
                  <a:cubicBezTo>
                    <a:pt x="20" y="42"/>
                    <a:pt x="2" y="51"/>
                    <a:pt x="3" y="69"/>
                  </a:cubicBezTo>
                  <a:cubicBezTo>
                    <a:pt x="51" y="66"/>
                    <a:pt x="51" y="66"/>
                    <a:pt x="51" y="66"/>
                  </a:cubicBezTo>
                  <a:cubicBezTo>
                    <a:pt x="51" y="63"/>
                    <a:pt x="51" y="59"/>
                    <a:pt x="51" y="55"/>
                  </a:cubicBezTo>
                  <a:lnTo>
                    <a:pt x="20" y="5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7" name="Freeform 17">
              <a:extLst>
                <a:ext uri="{FF2B5EF4-FFF2-40B4-BE49-F238E27FC236}">
                  <a16:creationId xmlns:a16="http://schemas.microsoft.com/office/drawing/2014/main" id="{4E512C3A-9373-802C-221E-C17A10FD0C42}"/>
                </a:ext>
              </a:extLst>
            </p:cNvPr>
            <p:cNvSpPr>
              <a:spLocks/>
            </p:cNvSpPr>
            <p:nvPr/>
          </p:nvSpPr>
          <p:spPr bwMode="auto">
            <a:xfrm>
              <a:off x="1211" y="2335"/>
              <a:ext cx="48" cy="90"/>
            </a:xfrm>
            <a:custGeom>
              <a:avLst/>
              <a:gdLst>
                <a:gd name="T0" fmla="*/ 21 w 35"/>
                <a:gd name="T1" fmla="*/ 4 h 66"/>
                <a:gd name="T2" fmla="*/ 2 w 35"/>
                <a:gd name="T3" fmla="*/ 5 h 66"/>
                <a:gd name="T4" fmla="*/ 0 w 35"/>
                <a:gd name="T5" fmla="*/ 14 h 66"/>
                <a:gd name="T6" fmla="*/ 16 w 35"/>
                <a:gd name="T7" fmla="*/ 19 h 66"/>
                <a:gd name="T8" fmla="*/ 16 w 35"/>
                <a:gd name="T9" fmla="*/ 20 h 66"/>
                <a:gd name="T10" fmla="*/ 2 w 35"/>
                <a:gd name="T11" fmla="*/ 62 h 66"/>
                <a:gd name="T12" fmla="*/ 15 w 35"/>
                <a:gd name="T13" fmla="*/ 66 h 66"/>
                <a:gd name="T14" fmla="*/ 35 w 35"/>
                <a:gd name="T15" fmla="*/ 4 h 66"/>
                <a:gd name="T16" fmla="*/ 35 w 35"/>
                <a:gd name="T17" fmla="*/ 4 h 66"/>
                <a:gd name="T18" fmla="*/ 25 w 35"/>
                <a:gd name="T19" fmla="*/ 0 h 66"/>
                <a:gd name="T20" fmla="*/ 21 w 35"/>
                <a:gd name="T2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66">
                  <a:moveTo>
                    <a:pt x="21" y="4"/>
                  </a:moveTo>
                  <a:cubicBezTo>
                    <a:pt x="15" y="8"/>
                    <a:pt x="9" y="7"/>
                    <a:pt x="2" y="5"/>
                  </a:cubicBezTo>
                  <a:cubicBezTo>
                    <a:pt x="0" y="14"/>
                    <a:pt x="0" y="14"/>
                    <a:pt x="0" y="14"/>
                  </a:cubicBezTo>
                  <a:cubicBezTo>
                    <a:pt x="5" y="15"/>
                    <a:pt x="11" y="17"/>
                    <a:pt x="16" y="19"/>
                  </a:cubicBezTo>
                  <a:cubicBezTo>
                    <a:pt x="16" y="20"/>
                    <a:pt x="16" y="20"/>
                    <a:pt x="16" y="20"/>
                  </a:cubicBezTo>
                  <a:cubicBezTo>
                    <a:pt x="2" y="62"/>
                    <a:pt x="2" y="62"/>
                    <a:pt x="2" y="62"/>
                  </a:cubicBezTo>
                  <a:cubicBezTo>
                    <a:pt x="15" y="66"/>
                    <a:pt x="15" y="66"/>
                    <a:pt x="15" y="66"/>
                  </a:cubicBezTo>
                  <a:cubicBezTo>
                    <a:pt x="35" y="4"/>
                    <a:pt x="35" y="4"/>
                    <a:pt x="35" y="4"/>
                  </a:cubicBezTo>
                  <a:cubicBezTo>
                    <a:pt x="35" y="4"/>
                    <a:pt x="35" y="4"/>
                    <a:pt x="35" y="4"/>
                  </a:cubicBezTo>
                  <a:cubicBezTo>
                    <a:pt x="25" y="0"/>
                    <a:pt x="25" y="0"/>
                    <a:pt x="25" y="0"/>
                  </a:cubicBezTo>
                  <a:cubicBezTo>
                    <a:pt x="24" y="2"/>
                    <a:pt x="23" y="2"/>
                    <a:pt x="21" y="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8" name="Freeform 18">
              <a:extLst>
                <a:ext uri="{FF2B5EF4-FFF2-40B4-BE49-F238E27FC236}">
                  <a16:creationId xmlns:a16="http://schemas.microsoft.com/office/drawing/2014/main" id="{5B01BC76-FE60-6E3A-19D5-1BC1FB13F629}"/>
                </a:ext>
              </a:extLst>
            </p:cNvPr>
            <p:cNvSpPr>
              <a:spLocks noEditPoints="1"/>
            </p:cNvSpPr>
            <p:nvPr/>
          </p:nvSpPr>
          <p:spPr bwMode="auto">
            <a:xfrm>
              <a:off x="1514" y="2329"/>
              <a:ext cx="83" cy="96"/>
            </a:xfrm>
            <a:custGeom>
              <a:avLst/>
              <a:gdLst>
                <a:gd name="T0" fmla="*/ 47 w 60"/>
                <a:gd name="T1" fmla="*/ 29 h 70"/>
                <a:gd name="T2" fmla="*/ 43 w 60"/>
                <a:gd name="T3" fmla="*/ 28 h 70"/>
                <a:gd name="T4" fmla="*/ 49 w 60"/>
                <a:gd name="T5" fmla="*/ 14 h 70"/>
                <a:gd name="T6" fmla="*/ 38 w 60"/>
                <a:gd name="T7" fmla="*/ 1 h 70"/>
                <a:gd name="T8" fmla="*/ 21 w 60"/>
                <a:gd name="T9" fmla="*/ 2 h 70"/>
                <a:gd name="T10" fmla="*/ 7 w 60"/>
                <a:gd name="T11" fmla="*/ 9 h 70"/>
                <a:gd name="T12" fmla="*/ 3 w 60"/>
                <a:gd name="T13" fmla="*/ 26 h 70"/>
                <a:gd name="T14" fmla="*/ 15 w 60"/>
                <a:gd name="T15" fmla="*/ 35 h 70"/>
                <a:gd name="T16" fmla="*/ 12 w 60"/>
                <a:gd name="T17" fmla="*/ 38 h 70"/>
                <a:gd name="T18" fmla="*/ 7 w 60"/>
                <a:gd name="T19" fmla="*/ 55 h 70"/>
                <a:gd name="T20" fmla="*/ 21 w 60"/>
                <a:gd name="T21" fmla="*/ 69 h 70"/>
                <a:gd name="T22" fmla="*/ 38 w 60"/>
                <a:gd name="T23" fmla="*/ 69 h 70"/>
                <a:gd name="T24" fmla="*/ 53 w 60"/>
                <a:gd name="T25" fmla="*/ 61 h 70"/>
                <a:gd name="T26" fmla="*/ 59 w 60"/>
                <a:gd name="T27" fmla="*/ 42 h 70"/>
                <a:gd name="T28" fmla="*/ 47 w 60"/>
                <a:gd name="T29" fmla="*/ 29 h 70"/>
                <a:gd name="T30" fmla="*/ 16 w 60"/>
                <a:gd name="T31" fmla="*/ 24 h 70"/>
                <a:gd name="T32" fmla="*/ 17 w 60"/>
                <a:gd name="T33" fmla="*/ 14 h 70"/>
                <a:gd name="T34" fmla="*/ 24 w 60"/>
                <a:gd name="T35" fmla="*/ 11 h 70"/>
                <a:gd name="T36" fmla="*/ 31 w 60"/>
                <a:gd name="T37" fmla="*/ 11 h 70"/>
                <a:gd name="T38" fmla="*/ 37 w 60"/>
                <a:gd name="T39" fmla="*/ 19 h 70"/>
                <a:gd name="T40" fmla="*/ 34 w 60"/>
                <a:gd name="T41" fmla="*/ 25 h 70"/>
                <a:gd name="T42" fmla="*/ 28 w 60"/>
                <a:gd name="T43" fmla="*/ 28 h 70"/>
                <a:gd name="T44" fmla="*/ 21 w 60"/>
                <a:gd name="T45" fmla="*/ 28 h 70"/>
                <a:gd name="T46" fmla="*/ 16 w 60"/>
                <a:gd name="T47" fmla="*/ 24 h 70"/>
                <a:gd name="T48" fmla="*/ 43 w 60"/>
                <a:gd name="T49" fmla="*/ 54 h 70"/>
                <a:gd name="T50" fmla="*/ 35 w 60"/>
                <a:gd name="T51" fmla="*/ 58 h 70"/>
                <a:gd name="T52" fmla="*/ 27 w 60"/>
                <a:gd name="T53" fmla="*/ 58 h 70"/>
                <a:gd name="T54" fmla="*/ 20 w 60"/>
                <a:gd name="T55" fmla="*/ 52 h 70"/>
                <a:gd name="T56" fmla="*/ 24 w 60"/>
                <a:gd name="T57" fmla="*/ 40 h 70"/>
                <a:gd name="T58" fmla="*/ 30 w 60"/>
                <a:gd name="T59" fmla="*/ 38 h 70"/>
                <a:gd name="T60" fmla="*/ 37 w 60"/>
                <a:gd name="T61" fmla="*/ 37 h 70"/>
                <a:gd name="T62" fmla="*/ 45 w 60"/>
                <a:gd name="T63" fmla="*/ 45 h 70"/>
                <a:gd name="T64" fmla="*/ 43 w 60"/>
                <a:gd name="T65"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70">
                  <a:moveTo>
                    <a:pt x="47" y="29"/>
                  </a:moveTo>
                  <a:cubicBezTo>
                    <a:pt x="43" y="28"/>
                    <a:pt x="43" y="28"/>
                    <a:pt x="43" y="28"/>
                  </a:cubicBezTo>
                  <a:cubicBezTo>
                    <a:pt x="47" y="25"/>
                    <a:pt x="51" y="20"/>
                    <a:pt x="49" y="14"/>
                  </a:cubicBezTo>
                  <a:cubicBezTo>
                    <a:pt x="48" y="8"/>
                    <a:pt x="44" y="4"/>
                    <a:pt x="38" y="1"/>
                  </a:cubicBezTo>
                  <a:cubicBezTo>
                    <a:pt x="33" y="0"/>
                    <a:pt x="27" y="0"/>
                    <a:pt x="21" y="2"/>
                  </a:cubicBezTo>
                  <a:cubicBezTo>
                    <a:pt x="16" y="3"/>
                    <a:pt x="10" y="5"/>
                    <a:pt x="7" y="9"/>
                  </a:cubicBezTo>
                  <a:cubicBezTo>
                    <a:pt x="3" y="14"/>
                    <a:pt x="0" y="19"/>
                    <a:pt x="3" y="26"/>
                  </a:cubicBezTo>
                  <a:cubicBezTo>
                    <a:pt x="4" y="31"/>
                    <a:pt x="10" y="34"/>
                    <a:pt x="15" y="35"/>
                  </a:cubicBezTo>
                  <a:cubicBezTo>
                    <a:pt x="12" y="38"/>
                    <a:pt x="12" y="38"/>
                    <a:pt x="12" y="38"/>
                  </a:cubicBezTo>
                  <a:cubicBezTo>
                    <a:pt x="7" y="43"/>
                    <a:pt x="6" y="48"/>
                    <a:pt x="7" y="55"/>
                  </a:cubicBezTo>
                  <a:cubicBezTo>
                    <a:pt x="9" y="61"/>
                    <a:pt x="14" y="67"/>
                    <a:pt x="21" y="69"/>
                  </a:cubicBezTo>
                  <a:cubicBezTo>
                    <a:pt x="26" y="70"/>
                    <a:pt x="32" y="70"/>
                    <a:pt x="38" y="69"/>
                  </a:cubicBezTo>
                  <a:cubicBezTo>
                    <a:pt x="44" y="67"/>
                    <a:pt x="49" y="64"/>
                    <a:pt x="53" y="61"/>
                  </a:cubicBezTo>
                  <a:cubicBezTo>
                    <a:pt x="58" y="56"/>
                    <a:pt x="60" y="49"/>
                    <a:pt x="59" y="42"/>
                  </a:cubicBezTo>
                  <a:cubicBezTo>
                    <a:pt x="57" y="36"/>
                    <a:pt x="54" y="31"/>
                    <a:pt x="47" y="29"/>
                  </a:cubicBezTo>
                  <a:moveTo>
                    <a:pt x="16" y="24"/>
                  </a:moveTo>
                  <a:cubicBezTo>
                    <a:pt x="15" y="22"/>
                    <a:pt x="15" y="17"/>
                    <a:pt x="17" y="14"/>
                  </a:cubicBezTo>
                  <a:cubicBezTo>
                    <a:pt x="19" y="13"/>
                    <a:pt x="21" y="12"/>
                    <a:pt x="24" y="11"/>
                  </a:cubicBezTo>
                  <a:cubicBezTo>
                    <a:pt x="26" y="10"/>
                    <a:pt x="29" y="10"/>
                    <a:pt x="31" y="11"/>
                  </a:cubicBezTo>
                  <a:cubicBezTo>
                    <a:pt x="35" y="12"/>
                    <a:pt x="37" y="16"/>
                    <a:pt x="37" y="19"/>
                  </a:cubicBezTo>
                  <a:cubicBezTo>
                    <a:pt x="37" y="22"/>
                    <a:pt x="36" y="23"/>
                    <a:pt x="34" y="25"/>
                  </a:cubicBezTo>
                  <a:cubicBezTo>
                    <a:pt x="32" y="26"/>
                    <a:pt x="30" y="27"/>
                    <a:pt x="28" y="28"/>
                  </a:cubicBezTo>
                  <a:cubicBezTo>
                    <a:pt x="26" y="29"/>
                    <a:pt x="23" y="29"/>
                    <a:pt x="21" y="28"/>
                  </a:cubicBezTo>
                  <a:cubicBezTo>
                    <a:pt x="19" y="28"/>
                    <a:pt x="17" y="26"/>
                    <a:pt x="16" y="24"/>
                  </a:cubicBezTo>
                  <a:moveTo>
                    <a:pt x="43" y="54"/>
                  </a:moveTo>
                  <a:cubicBezTo>
                    <a:pt x="41" y="56"/>
                    <a:pt x="39" y="57"/>
                    <a:pt x="35" y="58"/>
                  </a:cubicBezTo>
                  <a:cubicBezTo>
                    <a:pt x="32" y="59"/>
                    <a:pt x="29" y="59"/>
                    <a:pt x="27" y="58"/>
                  </a:cubicBezTo>
                  <a:cubicBezTo>
                    <a:pt x="23" y="57"/>
                    <a:pt x="21" y="54"/>
                    <a:pt x="20" y="52"/>
                  </a:cubicBezTo>
                  <a:cubicBezTo>
                    <a:pt x="19" y="47"/>
                    <a:pt x="20" y="43"/>
                    <a:pt x="24" y="40"/>
                  </a:cubicBezTo>
                  <a:cubicBezTo>
                    <a:pt x="26" y="39"/>
                    <a:pt x="28" y="38"/>
                    <a:pt x="30" y="38"/>
                  </a:cubicBezTo>
                  <a:cubicBezTo>
                    <a:pt x="33" y="37"/>
                    <a:pt x="35" y="37"/>
                    <a:pt x="37" y="37"/>
                  </a:cubicBezTo>
                  <a:cubicBezTo>
                    <a:pt x="41" y="38"/>
                    <a:pt x="45" y="41"/>
                    <a:pt x="45" y="45"/>
                  </a:cubicBezTo>
                  <a:cubicBezTo>
                    <a:pt x="46" y="48"/>
                    <a:pt x="45" y="52"/>
                    <a:pt x="43" y="5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9" name="Freeform 19">
              <a:extLst>
                <a:ext uri="{FF2B5EF4-FFF2-40B4-BE49-F238E27FC236}">
                  <a16:creationId xmlns:a16="http://schemas.microsoft.com/office/drawing/2014/main" id="{690779D8-4509-FB28-AE5C-71B9D0A2E2DB}"/>
                </a:ext>
              </a:extLst>
            </p:cNvPr>
            <p:cNvSpPr>
              <a:spLocks noEditPoints="1"/>
            </p:cNvSpPr>
            <p:nvPr/>
          </p:nvSpPr>
          <p:spPr bwMode="auto">
            <a:xfrm>
              <a:off x="1292" y="2350"/>
              <a:ext cx="74" cy="96"/>
            </a:xfrm>
            <a:custGeom>
              <a:avLst/>
              <a:gdLst>
                <a:gd name="T0" fmla="*/ 46 w 54"/>
                <a:gd name="T1" fmla="*/ 34 h 70"/>
                <a:gd name="T2" fmla="*/ 43 w 54"/>
                <a:gd name="T3" fmla="*/ 32 h 70"/>
                <a:gd name="T4" fmla="*/ 53 w 54"/>
                <a:gd name="T5" fmla="*/ 21 h 70"/>
                <a:gd name="T6" fmla="*/ 46 w 54"/>
                <a:gd name="T7" fmla="*/ 5 h 70"/>
                <a:gd name="T8" fmla="*/ 30 w 54"/>
                <a:gd name="T9" fmla="*/ 1 h 70"/>
                <a:gd name="T10" fmla="*/ 14 w 54"/>
                <a:gd name="T11" fmla="*/ 3 h 70"/>
                <a:gd name="T12" fmla="*/ 5 w 54"/>
                <a:gd name="T13" fmla="*/ 18 h 70"/>
                <a:gd name="T14" fmla="*/ 14 w 54"/>
                <a:gd name="T15" fmla="*/ 31 h 70"/>
                <a:gd name="T16" fmla="*/ 10 w 54"/>
                <a:gd name="T17" fmla="*/ 32 h 70"/>
                <a:gd name="T18" fmla="*/ 1 w 54"/>
                <a:gd name="T19" fmla="*/ 47 h 70"/>
                <a:gd name="T20" fmla="*/ 10 w 54"/>
                <a:gd name="T21" fmla="*/ 64 h 70"/>
                <a:gd name="T22" fmla="*/ 26 w 54"/>
                <a:gd name="T23" fmla="*/ 69 h 70"/>
                <a:gd name="T24" fmla="*/ 43 w 54"/>
                <a:gd name="T25" fmla="*/ 66 h 70"/>
                <a:gd name="T26" fmla="*/ 54 w 54"/>
                <a:gd name="T27" fmla="*/ 50 h 70"/>
                <a:gd name="T28" fmla="*/ 46 w 54"/>
                <a:gd name="T29" fmla="*/ 34 h 70"/>
                <a:gd name="T30" fmla="*/ 23 w 54"/>
                <a:gd name="T31" fmla="*/ 12 h 70"/>
                <a:gd name="T32" fmla="*/ 30 w 54"/>
                <a:gd name="T33" fmla="*/ 10 h 70"/>
                <a:gd name="T34" fmla="*/ 37 w 54"/>
                <a:gd name="T35" fmla="*/ 12 h 70"/>
                <a:gd name="T36" fmla="*/ 40 w 54"/>
                <a:gd name="T37" fmla="*/ 22 h 70"/>
                <a:gd name="T38" fmla="*/ 35 w 54"/>
                <a:gd name="T39" fmla="*/ 27 h 70"/>
                <a:gd name="T40" fmla="*/ 29 w 54"/>
                <a:gd name="T41" fmla="*/ 28 h 70"/>
                <a:gd name="T42" fmla="*/ 22 w 54"/>
                <a:gd name="T43" fmla="*/ 26 h 70"/>
                <a:gd name="T44" fmla="*/ 18 w 54"/>
                <a:gd name="T45" fmla="*/ 21 h 70"/>
                <a:gd name="T46" fmla="*/ 23 w 54"/>
                <a:gd name="T47" fmla="*/ 12 h 70"/>
                <a:gd name="T48" fmla="*/ 35 w 54"/>
                <a:gd name="T49" fmla="*/ 57 h 70"/>
                <a:gd name="T50" fmla="*/ 27 w 54"/>
                <a:gd name="T51" fmla="*/ 59 h 70"/>
                <a:gd name="T52" fmla="*/ 18 w 54"/>
                <a:gd name="T53" fmla="*/ 56 h 70"/>
                <a:gd name="T54" fmla="*/ 14 w 54"/>
                <a:gd name="T55" fmla="*/ 48 h 70"/>
                <a:gd name="T56" fmla="*/ 21 w 54"/>
                <a:gd name="T57" fmla="*/ 38 h 70"/>
                <a:gd name="T58" fmla="*/ 28 w 54"/>
                <a:gd name="T59" fmla="*/ 38 h 70"/>
                <a:gd name="T60" fmla="*/ 35 w 54"/>
                <a:gd name="T61" fmla="*/ 39 h 70"/>
                <a:gd name="T62" fmla="*/ 40 w 54"/>
                <a:gd name="T63" fmla="*/ 50 h 70"/>
                <a:gd name="T64" fmla="*/ 35 w 54"/>
                <a:gd name="T65"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70">
                  <a:moveTo>
                    <a:pt x="46" y="34"/>
                  </a:moveTo>
                  <a:cubicBezTo>
                    <a:pt x="43" y="32"/>
                    <a:pt x="43" y="32"/>
                    <a:pt x="43" y="32"/>
                  </a:cubicBezTo>
                  <a:cubicBezTo>
                    <a:pt x="48" y="31"/>
                    <a:pt x="53" y="26"/>
                    <a:pt x="53" y="21"/>
                  </a:cubicBezTo>
                  <a:cubicBezTo>
                    <a:pt x="54" y="14"/>
                    <a:pt x="51" y="9"/>
                    <a:pt x="46" y="5"/>
                  </a:cubicBezTo>
                  <a:cubicBezTo>
                    <a:pt x="42" y="2"/>
                    <a:pt x="36" y="1"/>
                    <a:pt x="30" y="1"/>
                  </a:cubicBezTo>
                  <a:cubicBezTo>
                    <a:pt x="24" y="0"/>
                    <a:pt x="19" y="1"/>
                    <a:pt x="14" y="3"/>
                  </a:cubicBezTo>
                  <a:cubicBezTo>
                    <a:pt x="9" y="7"/>
                    <a:pt x="5" y="11"/>
                    <a:pt x="5" y="18"/>
                  </a:cubicBezTo>
                  <a:cubicBezTo>
                    <a:pt x="5" y="23"/>
                    <a:pt x="9" y="28"/>
                    <a:pt x="14" y="31"/>
                  </a:cubicBezTo>
                  <a:cubicBezTo>
                    <a:pt x="10" y="32"/>
                    <a:pt x="10" y="32"/>
                    <a:pt x="10" y="32"/>
                  </a:cubicBezTo>
                  <a:cubicBezTo>
                    <a:pt x="4" y="35"/>
                    <a:pt x="1" y="41"/>
                    <a:pt x="1" y="47"/>
                  </a:cubicBezTo>
                  <a:cubicBezTo>
                    <a:pt x="0" y="54"/>
                    <a:pt x="4" y="61"/>
                    <a:pt x="10" y="64"/>
                  </a:cubicBezTo>
                  <a:cubicBezTo>
                    <a:pt x="14" y="67"/>
                    <a:pt x="20" y="69"/>
                    <a:pt x="26" y="69"/>
                  </a:cubicBezTo>
                  <a:cubicBezTo>
                    <a:pt x="32" y="70"/>
                    <a:pt x="38" y="69"/>
                    <a:pt x="43" y="66"/>
                  </a:cubicBezTo>
                  <a:cubicBezTo>
                    <a:pt x="49" y="63"/>
                    <a:pt x="53" y="57"/>
                    <a:pt x="54" y="50"/>
                  </a:cubicBezTo>
                  <a:cubicBezTo>
                    <a:pt x="54" y="44"/>
                    <a:pt x="52" y="38"/>
                    <a:pt x="46" y="34"/>
                  </a:cubicBezTo>
                  <a:moveTo>
                    <a:pt x="23" y="12"/>
                  </a:moveTo>
                  <a:cubicBezTo>
                    <a:pt x="25" y="10"/>
                    <a:pt x="27" y="10"/>
                    <a:pt x="30" y="10"/>
                  </a:cubicBezTo>
                  <a:cubicBezTo>
                    <a:pt x="32" y="10"/>
                    <a:pt x="35" y="11"/>
                    <a:pt x="37" y="12"/>
                  </a:cubicBezTo>
                  <a:cubicBezTo>
                    <a:pt x="40" y="15"/>
                    <a:pt x="41" y="19"/>
                    <a:pt x="40" y="22"/>
                  </a:cubicBezTo>
                  <a:cubicBezTo>
                    <a:pt x="39" y="24"/>
                    <a:pt x="37" y="26"/>
                    <a:pt x="35" y="27"/>
                  </a:cubicBezTo>
                  <a:cubicBezTo>
                    <a:pt x="33" y="27"/>
                    <a:pt x="31" y="28"/>
                    <a:pt x="29" y="28"/>
                  </a:cubicBezTo>
                  <a:cubicBezTo>
                    <a:pt x="26" y="28"/>
                    <a:pt x="24" y="27"/>
                    <a:pt x="22" y="26"/>
                  </a:cubicBezTo>
                  <a:cubicBezTo>
                    <a:pt x="20" y="25"/>
                    <a:pt x="19" y="23"/>
                    <a:pt x="18" y="21"/>
                  </a:cubicBezTo>
                  <a:cubicBezTo>
                    <a:pt x="18" y="18"/>
                    <a:pt x="19" y="13"/>
                    <a:pt x="23" y="12"/>
                  </a:cubicBezTo>
                  <a:moveTo>
                    <a:pt x="35" y="57"/>
                  </a:moveTo>
                  <a:cubicBezTo>
                    <a:pt x="33" y="58"/>
                    <a:pt x="30" y="59"/>
                    <a:pt x="27" y="59"/>
                  </a:cubicBezTo>
                  <a:cubicBezTo>
                    <a:pt x="24" y="59"/>
                    <a:pt x="20" y="58"/>
                    <a:pt x="18" y="56"/>
                  </a:cubicBezTo>
                  <a:cubicBezTo>
                    <a:pt x="16" y="54"/>
                    <a:pt x="14" y="51"/>
                    <a:pt x="14" y="48"/>
                  </a:cubicBezTo>
                  <a:cubicBezTo>
                    <a:pt x="15" y="44"/>
                    <a:pt x="17" y="40"/>
                    <a:pt x="21" y="38"/>
                  </a:cubicBezTo>
                  <a:cubicBezTo>
                    <a:pt x="23" y="38"/>
                    <a:pt x="25" y="37"/>
                    <a:pt x="28" y="38"/>
                  </a:cubicBezTo>
                  <a:cubicBezTo>
                    <a:pt x="31" y="38"/>
                    <a:pt x="33" y="38"/>
                    <a:pt x="35" y="39"/>
                  </a:cubicBezTo>
                  <a:cubicBezTo>
                    <a:pt x="39" y="41"/>
                    <a:pt x="41" y="45"/>
                    <a:pt x="40" y="50"/>
                  </a:cubicBezTo>
                  <a:cubicBezTo>
                    <a:pt x="40" y="52"/>
                    <a:pt x="38" y="55"/>
                    <a:pt x="35" y="57"/>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0" name="Freeform 20">
              <a:extLst>
                <a:ext uri="{FF2B5EF4-FFF2-40B4-BE49-F238E27FC236}">
                  <a16:creationId xmlns:a16="http://schemas.microsoft.com/office/drawing/2014/main" id="{227C4618-B272-8886-9C13-7FA0DF7BFF13}"/>
                </a:ext>
              </a:extLst>
            </p:cNvPr>
            <p:cNvSpPr>
              <a:spLocks/>
            </p:cNvSpPr>
            <p:nvPr/>
          </p:nvSpPr>
          <p:spPr bwMode="auto">
            <a:xfrm>
              <a:off x="1675" y="1540"/>
              <a:ext cx="89" cy="54"/>
            </a:xfrm>
            <a:custGeom>
              <a:avLst/>
              <a:gdLst>
                <a:gd name="T0" fmla="*/ 7 w 89"/>
                <a:gd name="T1" fmla="*/ 54 h 54"/>
                <a:gd name="T2" fmla="*/ 89 w 89"/>
                <a:gd name="T3" fmla="*/ 18 h 54"/>
                <a:gd name="T4" fmla="*/ 82 w 89"/>
                <a:gd name="T5" fmla="*/ 0 h 54"/>
                <a:gd name="T6" fmla="*/ 0 w 89"/>
                <a:gd name="T7" fmla="*/ 36 h 54"/>
                <a:gd name="T8" fmla="*/ 7 w 89"/>
                <a:gd name="T9" fmla="*/ 54 h 54"/>
              </a:gdLst>
              <a:ahLst/>
              <a:cxnLst>
                <a:cxn ang="0">
                  <a:pos x="T0" y="T1"/>
                </a:cxn>
                <a:cxn ang="0">
                  <a:pos x="T2" y="T3"/>
                </a:cxn>
                <a:cxn ang="0">
                  <a:pos x="T4" y="T5"/>
                </a:cxn>
                <a:cxn ang="0">
                  <a:pos x="T6" y="T7"/>
                </a:cxn>
                <a:cxn ang="0">
                  <a:pos x="T8" y="T9"/>
                </a:cxn>
              </a:cxnLst>
              <a:rect l="0" t="0" r="r" b="b"/>
              <a:pathLst>
                <a:path w="89" h="54">
                  <a:moveTo>
                    <a:pt x="7" y="54"/>
                  </a:moveTo>
                  <a:lnTo>
                    <a:pt x="89" y="18"/>
                  </a:lnTo>
                  <a:lnTo>
                    <a:pt x="82" y="0"/>
                  </a:lnTo>
                  <a:lnTo>
                    <a:pt x="0" y="36"/>
                  </a:lnTo>
                  <a:lnTo>
                    <a:pt x="7" y="5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1" name="Freeform 21">
              <a:extLst>
                <a:ext uri="{FF2B5EF4-FFF2-40B4-BE49-F238E27FC236}">
                  <a16:creationId xmlns:a16="http://schemas.microsoft.com/office/drawing/2014/main" id="{6CB0546A-6B92-C7E3-B11E-93E6EAC91F98}"/>
                </a:ext>
              </a:extLst>
            </p:cNvPr>
            <p:cNvSpPr>
              <a:spLocks/>
            </p:cNvSpPr>
            <p:nvPr/>
          </p:nvSpPr>
          <p:spPr bwMode="auto">
            <a:xfrm>
              <a:off x="1433" y="1323"/>
              <a:ext cx="77" cy="94"/>
            </a:xfrm>
            <a:custGeom>
              <a:avLst/>
              <a:gdLst>
                <a:gd name="T0" fmla="*/ 27 w 56"/>
                <a:gd name="T1" fmla="*/ 68 h 68"/>
                <a:gd name="T2" fmla="*/ 56 w 56"/>
                <a:gd name="T3" fmla="*/ 6 h 68"/>
                <a:gd name="T4" fmla="*/ 42 w 56"/>
                <a:gd name="T5" fmla="*/ 4 h 68"/>
                <a:gd name="T6" fmla="*/ 23 w 56"/>
                <a:gd name="T7" fmla="*/ 51 h 68"/>
                <a:gd name="T8" fmla="*/ 14 w 56"/>
                <a:gd name="T9" fmla="*/ 1 h 68"/>
                <a:gd name="T10" fmla="*/ 0 w 56"/>
                <a:gd name="T11" fmla="*/ 0 h 68"/>
                <a:gd name="T12" fmla="*/ 15 w 56"/>
                <a:gd name="T13" fmla="*/ 67 h 68"/>
                <a:gd name="T14" fmla="*/ 27 w 56"/>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8">
                  <a:moveTo>
                    <a:pt x="27" y="68"/>
                  </a:moveTo>
                  <a:cubicBezTo>
                    <a:pt x="56" y="6"/>
                    <a:pt x="56" y="6"/>
                    <a:pt x="56" y="6"/>
                  </a:cubicBezTo>
                  <a:cubicBezTo>
                    <a:pt x="42" y="4"/>
                    <a:pt x="42" y="4"/>
                    <a:pt x="42" y="4"/>
                  </a:cubicBezTo>
                  <a:cubicBezTo>
                    <a:pt x="36" y="20"/>
                    <a:pt x="29" y="38"/>
                    <a:pt x="23" y="51"/>
                  </a:cubicBezTo>
                  <a:cubicBezTo>
                    <a:pt x="20" y="37"/>
                    <a:pt x="17" y="18"/>
                    <a:pt x="14" y="1"/>
                  </a:cubicBezTo>
                  <a:cubicBezTo>
                    <a:pt x="0" y="0"/>
                    <a:pt x="0" y="0"/>
                    <a:pt x="0" y="0"/>
                  </a:cubicBezTo>
                  <a:cubicBezTo>
                    <a:pt x="15" y="67"/>
                    <a:pt x="15" y="67"/>
                    <a:pt x="15" y="67"/>
                  </a:cubicBezTo>
                  <a:lnTo>
                    <a:pt x="27" y="6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2" name="Freeform 22">
              <a:extLst>
                <a:ext uri="{FF2B5EF4-FFF2-40B4-BE49-F238E27FC236}">
                  <a16:creationId xmlns:a16="http://schemas.microsoft.com/office/drawing/2014/main" id="{37A2523B-5370-D6DF-FA68-B7AB6C6EC9B9}"/>
                </a:ext>
              </a:extLst>
            </p:cNvPr>
            <p:cNvSpPr>
              <a:spLocks/>
            </p:cNvSpPr>
            <p:nvPr/>
          </p:nvSpPr>
          <p:spPr bwMode="auto">
            <a:xfrm>
              <a:off x="1044" y="1447"/>
              <a:ext cx="110" cy="101"/>
            </a:xfrm>
            <a:custGeom>
              <a:avLst/>
              <a:gdLst>
                <a:gd name="T0" fmla="*/ 110 w 110"/>
                <a:gd name="T1" fmla="*/ 44 h 101"/>
                <a:gd name="T2" fmla="*/ 98 w 110"/>
                <a:gd name="T3" fmla="*/ 35 h 101"/>
                <a:gd name="T4" fmla="*/ 75 w 110"/>
                <a:gd name="T5" fmla="*/ 77 h 101"/>
                <a:gd name="T6" fmla="*/ 53 w 110"/>
                <a:gd name="T7" fmla="*/ 64 h 101"/>
                <a:gd name="T8" fmla="*/ 72 w 110"/>
                <a:gd name="T9" fmla="*/ 29 h 101"/>
                <a:gd name="T10" fmla="*/ 58 w 110"/>
                <a:gd name="T11" fmla="*/ 22 h 101"/>
                <a:gd name="T12" fmla="*/ 39 w 110"/>
                <a:gd name="T13" fmla="*/ 57 h 101"/>
                <a:gd name="T14" fmla="*/ 22 w 110"/>
                <a:gd name="T15" fmla="*/ 48 h 101"/>
                <a:gd name="T16" fmla="*/ 44 w 110"/>
                <a:gd name="T17" fmla="*/ 7 h 101"/>
                <a:gd name="T18" fmla="*/ 32 w 110"/>
                <a:gd name="T19" fmla="*/ 0 h 101"/>
                <a:gd name="T20" fmla="*/ 0 w 110"/>
                <a:gd name="T21" fmla="*/ 57 h 101"/>
                <a:gd name="T22" fmla="*/ 79 w 110"/>
                <a:gd name="T23" fmla="*/ 101 h 101"/>
                <a:gd name="T24" fmla="*/ 110 w 110"/>
                <a:gd name="T25"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01">
                  <a:moveTo>
                    <a:pt x="110" y="44"/>
                  </a:moveTo>
                  <a:lnTo>
                    <a:pt x="98" y="35"/>
                  </a:lnTo>
                  <a:lnTo>
                    <a:pt x="75" y="77"/>
                  </a:lnTo>
                  <a:lnTo>
                    <a:pt x="53" y="64"/>
                  </a:lnTo>
                  <a:lnTo>
                    <a:pt x="72" y="29"/>
                  </a:lnTo>
                  <a:lnTo>
                    <a:pt x="58" y="22"/>
                  </a:lnTo>
                  <a:lnTo>
                    <a:pt x="39" y="57"/>
                  </a:lnTo>
                  <a:lnTo>
                    <a:pt x="22" y="48"/>
                  </a:lnTo>
                  <a:lnTo>
                    <a:pt x="44" y="7"/>
                  </a:lnTo>
                  <a:lnTo>
                    <a:pt x="32" y="0"/>
                  </a:lnTo>
                  <a:lnTo>
                    <a:pt x="0" y="57"/>
                  </a:lnTo>
                  <a:lnTo>
                    <a:pt x="79" y="101"/>
                  </a:lnTo>
                  <a:lnTo>
                    <a:pt x="110" y="4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3" name="Freeform 23">
              <a:extLst>
                <a:ext uri="{FF2B5EF4-FFF2-40B4-BE49-F238E27FC236}">
                  <a16:creationId xmlns:a16="http://schemas.microsoft.com/office/drawing/2014/main" id="{1F5BC820-DA85-50BA-356C-DE35B15E4EE9}"/>
                </a:ext>
              </a:extLst>
            </p:cNvPr>
            <p:cNvSpPr>
              <a:spLocks noEditPoints="1"/>
            </p:cNvSpPr>
            <p:nvPr/>
          </p:nvSpPr>
          <p:spPr bwMode="auto">
            <a:xfrm>
              <a:off x="967" y="1837"/>
              <a:ext cx="92" cy="73"/>
            </a:xfrm>
            <a:custGeom>
              <a:avLst/>
              <a:gdLst>
                <a:gd name="T0" fmla="*/ 64 w 67"/>
                <a:gd name="T1" fmla="*/ 10 h 53"/>
                <a:gd name="T2" fmla="*/ 45 w 67"/>
                <a:gd name="T3" fmla="*/ 0 h 53"/>
                <a:gd name="T4" fmla="*/ 31 w 67"/>
                <a:gd name="T5" fmla="*/ 12 h 53"/>
                <a:gd name="T6" fmla="*/ 20 w 67"/>
                <a:gd name="T7" fmla="*/ 2 h 53"/>
                <a:gd name="T8" fmla="*/ 4 w 67"/>
                <a:gd name="T9" fmla="*/ 9 h 53"/>
                <a:gd name="T10" fmla="*/ 1 w 67"/>
                <a:gd name="T11" fmla="*/ 53 h 53"/>
                <a:gd name="T12" fmla="*/ 66 w 67"/>
                <a:gd name="T13" fmla="*/ 53 h 53"/>
                <a:gd name="T14" fmla="*/ 66 w 67"/>
                <a:gd name="T15" fmla="*/ 48 h 53"/>
                <a:gd name="T16" fmla="*/ 64 w 67"/>
                <a:gd name="T17" fmla="*/ 10 h 53"/>
                <a:gd name="T18" fmla="*/ 27 w 67"/>
                <a:gd name="T19" fmla="*/ 39 h 53"/>
                <a:gd name="T20" fmla="*/ 11 w 67"/>
                <a:gd name="T21" fmla="*/ 39 h 53"/>
                <a:gd name="T22" fmla="*/ 18 w 67"/>
                <a:gd name="T23" fmla="*/ 15 h 53"/>
                <a:gd name="T24" fmla="*/ 26 w 67"/>
                <a:gd name="T25" fmla="*/ 19 h 53"/>
                <a:gd name="T26" fmla="*/ 27 w 67"/>
                <a:gd name="T27" fmla="*/ 39 h 53"/>
                <a:gd name="T28" fmla="*/ 55 w 67"/>
                <a:gd name="T29" fmla="*/ 39 h 53"/>
                <a:gd name="T30" fmla="*/ 37 w 67"/>
                <a:gd name="T31" fmla="*/ 39 h 53"/>
                <a:gd name="T32" fmla="*/ 37 w 67"/>
                <a:gd name="T33" fmla="*/ 39 h 53"/>
                <a:gd name="T34" fmla="*/ 44 w 67"/>
                <a:gd name="T35" fmla="*/ 14 h 53"/>
                <a:gd name="T36" fmla="*/ 53 w 67"/>
                <a:gd name="T37" fmla="*/ 16 h 53"/>
                <a:gd name="T38" fmla="*/ 55 w 67"/>
                <a:gd name="T39"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53">
                  <a:moveTo>
                    <a:pt x="64" y="10"/>
                  </a:moveTo>
                  <a:cubicBezTo>
                    <a:pt x="61" y="3"/>
                    <a:pt x="53" y="0"/>
                    <a:pt x="45" y="0"/>
                  </a:cubicBezTo>
                  <a:cubicBezTo>
                    <a:pt x="39" y="1"/>
                    <a:pt x="34" y="5"/>
                    <a:pt x="31" y="12"/>
                  </a:cubicBezTo>
                  <a:cubicBezTo>
                    <a:pt x="30" y="8"/>
                    <a:pt x="26" y="3"/>
                    <a:pt x="20" y="2"/>
                  </a:cubicBezTo>
                  <a:cubicBezTo>
                    <a:pt x="13" y="2"/>
                    <a:pt x="7" y="3"/>
                    <a:pt x="4" y="9"/>
                  </a:cubicBezTo>
                  <a:cubicBezTo>
                    <a:pt x="0" y="14"/>
                    <a:pt x="2" y="39"/>
                    <a:pt x="1" y="53"/>
                  </a:cubicBezTo>
                  <a:cubicBezTo>
                    <a:pt x="66" y="53"/>
                    <a:pt x="66" y="53"/>
                    <a:pt x="66" y="53"/>
                  </a:cubicBezTo>
                  <a:cubicBezTo>
                    <a:pt x="66" y="48"/>
                    <a:pt x="66" y="48"/>
                    <a:pt x="66" y="48"/>
                  </a:cubicBezTo>
                  <a:cubicBezTo>
                    <a:pt x="66" y="22"/>
                    <a:pt x="67" y="19"/>
                    <a:pt x="64" y="10"/>
                  </a:cubicBezTo>
                  <a:moveTo>
                    <a:pt x="27" y="39"/>
                  </a:moveTo>
                  <a:cubicBezTo>
                    <a:pt x="11" y="39"/>
                    <a:pt x="11" y="39"/>
                    <a:pt x="11" y="39"/>
                  </a:cubicBezTo>
                  <a:cubicBezTo>
                    <a:pt x="11" y="24"/>
                    <a:pt x="9" y="16"/>
                    <a:pt x="18" y="15"/>
                  </a:cubicBezTo>
                  <a:cubicBezTo>
                    <a:pt x="24" y="15"/>
                    <a:pt x="25" y="16"/>
                    <a:pt x="26" y="19"/>
                  </a:cubicBezTo>
                  <a:cubicBezTo>
                    <a:pt x="27" y="23"/>
                    <a:pt x="27" y="26"/>
                    <a:pt x="27" y="39"/>
                  </a:cubicBezTo>
                  <a:moveTo>
                    <a:pt x="55" y="39"/>
                  </a:moveTo>
                  <a:cubicBezTo>
                    <a:pt x="37" y="39"/>
                    <a:pt x="37" y="39"/>
                    <a:pt x="37" y="39"/>
                  </a:cubicBezTo>
                  <a:cubicBezTo>
                    <a:pt x="37" y="39"/>
                    <a:pt x="37" y="39"/>
                    <a:pt x="37" y="39"/>
                  </a:cubicBezTo>
                  <a:cubicBezTo>
                    <a:pt x="37" y="25"/>
                    <a:pt x="35" y="16"/>
                    <a:pt x="44" y="14"/>
                  </a:cubicBezTo>
                  <a:cubicBezTo>
                    <a:pt x="47" y="14"/>
                    <a:pt x="50" y="14"/>
                    <a:pt x="53" y="16"/>
                  </a:cubicBezTo>
                  <a:cubicBezTo>
                    <a:pt x="56" y="20"/>
                    <a:pt x="55" y="26"/>
                    <a:pt x="55" y="39"/>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4" name="Freeform 24">
              <a:extLst>
                <a:ext uri="{FF2B5EF4-FFF2-40B4-BE49-F238E27FC236}">
                  <a16:creationId xmlns:a16="http://schemas.microsoft.com/office/drawing/2014/main" id="{64FFB6D3-3E1C-76A4-5820-5AD7A647D228}"/>
                </a:ext>
              </a:extLst>
            </p:cNvPr>
            <p:cNvSpPr>
              <a:spLocks/>
            </p:cNvSpPr>
            <p:nvPr/>
          </p:nvSpPr>
          <p:spPr bwMode="auto">
            <a:xfrm>
              <a:off x="1700" y="1605"/>
              <a:ext cx="97" cy="73"/>
            </a:xfrm>
            <a:custGeom>
              <a:avLst/>
              <a:gdLst>
                <a:gd name="T0" fmla="*/ 0 w 97"/>
                <a:gd name="T1" fmla="*/ 48 h 73"/>
                <a:gd name="T2" fmla="*/ 5 w 97"/>
                <a:gd name="T3" fmla="*/ 66 h 73"/>
                <a:gd name="T4" fmla="*/ 76 w 97"/>
                <a:gd name="T5" fmla="*/ 48 h 73"/>
                <a:gd name="T6" fmla="*/ 83 w 97"/>
                <a:gd name="T7" fmla="*/ 73 h 73"/>
                <a:gd name="T8" fmla="*/ 97 w 97"/>
                <a:gd name="T9" fmla="*/ 70 h 73"/>
                <a:gd name="T10" fmla="*/ 79 w 97"/>
                <a:gd name="T11" fmla="*/ 0 h 73"/>
                <a:gd name="T12" fmla="*/ 65 w 97"/>
                <a:gd name="T13" fmla="*/ 3 h 73"/>
                <a:gd name="T14" fmla="*/ 72 w 97"/>
                <a:gd name="T15" fmla="*/ 29 h 73"/>
                <a:gd name="T16" fmla="*/ 0 w 97"/>
                <a:gd name="T17"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3">
                  <a:moveTo>
                    <a:pt x="0" y="48"/>
                  </a:moveTo>
                  <a:lnTo>
                    <a:pt x="5" y="66"/>
                  </a:lnTo>
                  <a:lnTo>
                    <a:pt x="76" y="48"/>
                  </a:lnTo>
                  <a:lnTo>
                    <a:pt x="83" y="73"/>
                  </a:lnTo>
                  <a:lnTo>
                    <a:pt x="97" y="70"/>
                  </a:lnTo>
                  <a:lnTo>
                    <a:pt x="79" y="0"/>
                  </a:lnTo>
                  <a:lnTo>
                    <a:pt x="65" y="3"/>
                  </a:lnTo>
                  <a:lnTo>
                    <a:pt x="72" y="29"/>
                  </a:lnTo>
                  <a:lnTo>
                    <a:pt x="0" y="4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5" name="Freeform 25">
              <a:extLst>
                <a:ext uri="{FF2B5EF4-FFF2-40B4-BE49-F238E27FC236}">
                  <a16:creationId xmlns:a16="http://schemas.microsoft.com/office/drawing/2014/main" id="{E4C21E02-A640-E5D6-75D6-3F992F5EF940}"/>
                </a:ext>
              </a:extLst>
            </p:cNvPr>
            <p:cNvSpPr>
              <a:spLocks/>
            </p:cNvSpPr>
            <p:nvPr/>
          </p:nvSpPr>
          <p:spPr bwMode="auto">
            <a:xfrm>
              <a:off x="1261" y="1333"/>
              <a:ext cx="51" cy="89"/>
            </a:xfrm>
            <a:custGeom>
              <a:avLst/>
              <a:gdLst>
                <a:gd name="T0" fmla="*/ 16 w 37"/>
                <a:gd name="T1" fmla="*/ 61 h 65"/>
                <a:gd name="T2" fmla="*/ 37 w 37"/>
                <a:gd name="T3" fmla="*/ 64 h 65"/>
                <a:gd name="T4" fmla="*/ 35 w 37"/>
                <a:gd name="T5" fmla="*/ 54 h 65"/>
                <a:gd name="T6" fmla="*/ 29 w 37"/>
                <a:gd name="T7" fmla="*/ 54 h 65"/>
                <a:gd name="T8" fmla="*/ 21 w 37"/>
                <a:gd name="T9" fmla="*/ 47 h 65"/>
                <a:gd name="T10" fmla="*/ 14 w 37"/>
                <a:gd name="T11" fmla="*/ 0 h 65"/>
                <a:gd name="T12" fmla="*/ 0 w 37"/>
                <a:gd name="T13" fmla="*/ 2 h 65"/>
                <a:gd name="T14" fmla="*/ 8 w 37"/>
                <a:gd name="T15" fmla="*/ 49 h 65"/>
                <a:gd name="T16" fmla="*/ 16 w 37"/>
                <a:gd name="T1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5">
                  <a:moveTo>
                    <a:pt x="16" y="61"/>
                  </a:moveTo>
                  <a:cubicBezTo>
                    <a:pt x="22" y="64"/>
                    <a:pt x="29" y="65"/>
                    <a:pt x="37" y="64"/>
                  </a:cubicBezTo>
                  <a:cubicBezTo>
                    <a:pt x="35" y="54"/>
                    <a:pt x="35" y="54"/>
                    <a:pt x="35" y="54"/>
                  </a:cubicBezTo>
                  <a:cubicBezTo>
                    <a:pt x="33" y="54"/>
                    <a:pt x="31" y="54"/>
                    <a:pt x="29" y="54"/>
                  </a:cubicBezTo>
                  <a:cubicBezTo>
                    <a:pt x="25" y="53"/>
                    <a:pt x="22" y="51"/>
                    <a:pt x="21" y="47"/>
                  </a:cubicBezTo>
                  <a:cubicBezTo>
                    <a:pt x="14" y="0"/>
                    <a:pt x="14" y="0"/>
                    <a:pt x="14" y="0"/>
                  </a:cubicBezTo>
                  <a:cubicBezTo>
                    <a:pt x="0" y="2"/>
                    <a:pt x="0" y="2"/>
                    <a:pt x="0" y="2"/>
                  </a:cubicBezTo>
                  <a:cubicBezTo>
                    <a:pt x="8" y="49"/>
                    <a:pt x="8" y="49"/>
                    <a:pt x="8" y="49"/>
                  </a:cubicBezTo>
                  <a:cubicBezTo>
                    <a:pt x="9" y="54"/>
                    <a:pt x="11" y="58"/>
                    <a:pt x="16" y="6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6" name="Freeform 26">
              <a:extLst>
                <a:ext uri="{FF2B5EF4-FFF2-40B4-BE49-F238E27FC236}">
                  <a16:creationId xmlns:a16="http://schemas.microsoft.com/office/drawing/2014/main" id="{9F970755-ECAB-6574-52DA-BA796B4B58A4}"/>
                </a:ext>
              </a:extLst>
            </p:cNvPr>
            <p:cNvSpPr>
              <a:spLocks/>
            </p:cNvSpPr>
            <p:nvPr/>
          </p:nvSpPr>
          <p:spPr bwMode="auto">
            <a:xfrm>
              <a:off x="1309" y="1324"/>
              <a:ext cx="35" cy="97"/>
            </a:xfrm>
            <a:custGeom>
              <a:avLst/>
              <a:gdLst>
                <a:gd name="T0" fmla="*/ 21 w 25"/>
                <a:gd name="T1" fmla="*/ 60 h 70"/>
                <a:gd name="T2" fmla="*/ 25 w 25"/>
                <a:gd name="T3" fmla="*/ 47 h 70"/>
                <a:gd name="T4" fmla="*/ 17 w 25"/>
                <a:gd name="T5" fmla="*/ 0 h 70"/>
                <a:gd name="T6" fmla="*/ 4 w 25"/>
                <a:gd name="T7" fmla="*/ 2 h 70"/>
                <a:gd name="T8" fmla="*/ 11 w 25"/>
                <a:gd name="T9" fmla="*/ 49 h 70"/>
                <a:gd name="T10" fmla="*/ 6 w 25"/>
                <a:gd name="T11" fmla="*/ 58 h 70"/>
                <a:gd name="T12" fmla="*/ 0 w 25"/>
                <a:gd name="T13" fmla="*/ 60 h 70"/>
                <a:gd name="T14" fmla="*/ 2 w 25"/>
                <a:gd name="T15" fmla="*/ 70 h 70"/>
                <a:gd name="T16" fmla="*/ 21 w 25"/>
                <a:gd name="T1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70">
                  <a:moveTo>
                    <a:pt x="21" y="60"/>
                  </a:moveTo>
                  <a:cubicBezTo>
                    <a:pt x="25" y="56"/>
                    <a:pt x="25" y="52"/>
                    <a:pt x="25" y="47"/>
                  </a:cubicBezTo>
                  <a:cubicBezTo>
                    <a:pt x="17" y="0"/>
                    <a:pt x="17" y="0"/>
                    <a:pt x="17" y="0"/>
                  </a:cubicBezTo>
                  <a:cubicBezTo>
                    <a:pt x="4" y="2"/>
                    <a:pt x="4" y="2"/>
                    <a:pt x="4" y="2"/>
                  </a:cubicBezTo>
                  <a:cubicBezTo>
                    <a:pt x="11" y="49"/>
                    <a:pt x="11" y="49"/>
                    <a:pt x="11" y="49"/>
                  </a:cubicBezTo>
                  <a:cubicBezTo>
                    <a:pt x="12" y="52"/>
                    <a:pt x="9" y="56"/>
                    <a:pt x="6" y="58"/>
                  </a:cubicBezTo>
                  <a:cubicBezTo>
                    <a:pt x="4" y="59"/>
                    <a:pt x="2" y="60"/>
                    <a:pt x="0" y="60"/>
                  </a:cubicBezTo>
                  <a:cubicBezTo>
                    <a:pt x="2" y="70"/>
                    <a:pt x="2" y="70"/>
                    <a:pt x="2" y="70"/>
                  </a:cubicBezTo>
                  <a:cubicBezTo>
                    <a:pt x="9" y="69"/>
                    <a:pt x="16" y="66"/>
                    <a:pt x="21" y="60"/>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7" name="Freeform 27">
              <a:extLst>
                <a:ext uri="{FF2B5EF4-FFF2-40B4-BE49-F238E27FC236}">
                  <a16:creationId xmlns:a16="http://schemas.microsoft.com/office/drawing/2014/main" id="{2890B172-F51E-65EF-C809-BDA819EBAC05}"/>
                </a:ext>
              </a:extLst>
            </p:cNvPr>
            <p:cNvSpPr>
              <a:spLocks noEditPoints="1"/>
            </p:cNvSpPr>
            <p:nvPr/>
          </p:nvSpPr>
          <p:spPr bwMode="auto">
            <a:xfrm>
              <a:off x="1713" y="1716"/>
              <a:ext cx="96" cy="83"/>
            </a:xfrm>
            <a:custGeom>
              <a:avLst/>
              <a:gdLst>
                <a:gd name="T0" fmla="*/ 3 w 96"/>
                <a:gd name="T1" fmla="*/ 19 h 83"/>
                <a:gd name="T2" fmla="*/ 24 w 96"/>
                <a:gd name="T3" fmla="*/ 22 h 83"/>
                <a:gd name="T4" fmla="*/ 28 w 96"/>
                <a:gd name="T5" fmla="*/ 55 h 83"/>
                <a:gd name="T6" fmla="*/ 10 w 96"/>
                <a:gd name="T7" fmla="*/ 63 h 83"/>
                <a:gd name="T8" fmla="*/ 11 w 96"/>
                <a:gd name="T9" fmla="*/ 83 h 83"/>
                <a:gd name="T10" fmla="*/ 96 w 96"/>
                <a:gd name="T11" fmla="*/ 39 h 83"/>
                <a:gd name="T12" fmla="*/ 94 w 96"/>
                <a:gd name="T13" fmla="*/ 19 h 83"/>
                <a:gd name="T14" fmla="*/ 0 w 96"/>
                <a:gd name="T15" fmla="*/ 0 h 83"/>
                <a:gd name="T16" fmla="*/ 3 w 96"/>
                <a:gd name="T17" fmla="*/ 19 h 83"/>
                <a:gd name="T18" fmla="*/ 77 w 96"/>
                <a:gd name="T19" fmla="*/ 32 h 83"/>
                <a:gd name="T20" fmla="*/ 77 w 96"/>
                <a:gd name="T21" fmla="*/ 32 h 83"/>
                <a:gd name="T22" fmla="*/ 77 w 96"/>
                <a:gd name="T23" fmla="*/ 32 h 83"/>
                <a:gd name="T24" fmla="*/ 77 w 96"/>
                <a:gd name="T25" fmla="*/ 32 h 83"/>
                <a:gd name="T26" fmla="*/ 77 w 96"/>
                <a:gd name="T27" fmla="*/ 32 h 83"/>
                <a:gd name="T28" fmla="*/ 77 w 96"/>
                <a:gd name="T29" fmla="*/ 32 h 83"/>
                <a:gd name="T30" fmla="*/ 41 w 96"/>
                <a:gd name="T31" fmla="*/ 48 h 83"/>
                <a:gd name="T32" fmla="*/ 39 w 96"/>
                <a:gd name="T33" fmla="*/ 25 h 83"/>
                <a:gd name="T34" fmla="*/ 77 w 96"/>
                <a:gd name="T35"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83">
                  <a:moveTo>
                    <a:pt x="3" y="19"/>
                  </a:moveTo>
                  <a:lnTo>
                    <a:pt x="24" y="22"/>
                  </a:lnTo>
                  <a:lnTo>
                    <a:pt x="28" y="55"/>
                  </a:lnTo>
                  <a:lnTo>
                    <a:pt x="10" y="63"/>
                  </a:lnTo>
                  <a:lnTo>
                    <a:pt x="11" y="83"/>
                  </a:lnTo>
                  <a:lnTo>
                    <a:pt x="96" y="39"/>
                  </a:lnTo>
                  <a:lnTo>
                    <a:pt x="94" y="19"/>
                  </a:lnTo>
                  <a:lnTo>
                    <a:pt x="0" y="0"/>
                  </a:lnTo>
                  <a:lnTo>
                    <a:pt x="3" y="19"/>
                  </a:lnTo>
                  <a:close/>
                  <a:moveTo>
                    <a:pt x="77" y="32"/>
                  </a:moveTo>
                  <a:lnTo>
                    <a:pt x="77" y="32"/>
                  </a:lnTo>
                  <a:lnTo>
                    <a:pt x="77" y="32"/>
                  </a:lnTo>
                  <a:lnTo>
                    <a:pt x="77" y="32"/>
                  </a:lnTo>
                  <a:lnTo>
                    <a:pt x="77" y="32"/>
                  </a:lnTo>
                  <a:lnTo>
                    <a:pt x="77" y="32"/>
                  </a:lnTo>
                  <a:lnTo>
                    <a:pt x="41" y="48"/>
                  </a:lnTo>
                  <a:lnTo>
                    <a:pt x="39" y="25"/>
                  </a:lnTo>
                  <a:lnTo>
                    <a:pt x="77" y="32"/>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8" name="Freeform 28">
              <a:extLst>
                <a:ext uri="{FF2B5EF4-FFF2-40B4-BE49-F238E27FC236}">
                  <a16:creationId xmlns:a16="http://schemas.microsoft.com/office/drawing/2014/main" id="{0E7DD501-F595-F996-D6B7-417FBDAFC8E4}"/>
                </a:ext>
              </a:extLst>
            </p:cNvPr>
            <p:cNvSpPr>
              <a:spLocks/>
            </p:cNvSpPr>
            <p:nvPr/>
          </p:nvSpPr>
          <p:spPr bwMode="auto">
            <a:xfrm>
              <a:off x="1723" y="1834"/>
              <a:ext cx="99" cy="77"/>
            </a:xfrm>
            <a:custGeom>
              <a:avLst/>
              <a:gdLst>
                <a:gd name="T0" fmla="*/ 43 w 72"/>
                <a:gd name="T1" fmla="*/ 3 h 56"/>
                <a:gd name="T2" fmla="*/ 34 w 72"/>
                <a:gd name="T3" fmla="*/ 13 h 56"/>
                <a:gd name="T4" fmla="*/ 24 w 72"/>
                <a:gd name="T5" fmla="*/ 41 h 56"/>
                <a:gd name="T6" fmla="*/ 16 w 72"/>
                <a:gd name="T7" fmla="*/ 40 h 56"/>
                <a:gd name="T8" fmla="*/ 14 w 72"/>
                <a:gd name="T9" fmla="*/ 19 h 56"/>
                <a:gd name="T10" fmla="*/ 24 w 72"/>
                <a:gd name="T11" fmla="*/ 13 h 56"/>
                <a:gd name="T12" fmla="*/ 23 w 72"/>
                <a:gd name="T13" fmla="*/ 0 h 56"/>
                <a:gd name="T14" fmla="*/ 7 w 72"/>
                <a:gd name="T15" fmla="*/ 9 h 56"/>
                <a:gd name="T16" fmla="*/ 6 w 72"/>
                <a:gd name="T17" fmla="*/ 46 h 56"/>
                <a:gd name="T18" fmla="*/ 26 w 72"/>
                <a:gd name="T19" fmla="*/ 55 h 56"/>
                <a:gd name="T20" fmla="*/ 47 w 72"/>
                <a:gd name="T21" fmla="*/ 17 h 56"/>
                <a:gd name="T22" fmla="*/ 54 w 72"/>
                <a:gd name="T23" fmla="*/ 15 h 56"/>
                <a:gd name="T24" fmla="*/ 60 w 72"/>
                <a:gd name="T25" fmla="*/ 27 h 56"/>
                <a:gd name="T26" fmla="*/ 55 w 72"/>
                <a:gd name="T27" fmla="*/ 39 h 56"/>
                <a:gd name="T28" fmla="*/ 54 w 72"/>
                <a:gd name="T29" fmla="*/ 40 h 56"/>
                <a:gd name="T30" fmla="*/ 52 w 72"/>
                <a:gd name="T31" fmla="*/ 40 h 56"/>
                <a:gd name="T32" fmla="*/ 51 w 72"/>
                <a:gd name="T33" fmla="*/ 40 h 56"/>
                <a:gd name="T34" fmla="*/ 50 w 72"/>
                <a:gd name="T35" fmla="*/ 40 h 56"/>
                <a:gd name="T36" fmla="*/ 51 w 72"/>
                <a:gd name="T37" fmla="*/ 53 h 56"/>
                <a:gd name="T38" fmla="*/ 68 w 72"/>
                <a:gd name="T39" fmla="*/ 41 h 56"/>
                <a:gd name="T40" fmla="*/ 63 w 72"/>
                <a:gd name="T41" fmla="*/ 7 h 56"/>
                <a:gd name="T42" fmla="*/ 43 w 72"/>
                <a:gd name="T43"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56">
                  <a:moveTo>
                    <a:pt x="43" y="3"/>
                  </a:moveTo>
                  <a:cubicBezTo>
                    <a:pt x="39" y="5"/>
                    <a:pt x="35" y="9"/>
                    <a:pt x="34" y="13"/>
                  </a:cubicBezTo>
                  <a:cubicBezTo>
                    <a:pt x="30" y="22"/>
                    <a:pt x="32" y="35"/>
                    <a:pt x="24" y="41"/>
                  </a:cubicBezTo>
                  <a:cubicBezTo>
                    <a:pt x="22" y="42"/>
                    <a:pt x="18" y="42"/>
                    <a:pt x="16" y="40"/>
                  </a:cubicBezTo>
                  <a:cubicBezTo>
                    <a:pt x="11" y="36"/>
                    <a:pt x="11" y="26"/>
                    <a:pt x="14" y="19"/>
                  </a:cubicBezTo>
                  <a:cubicBezTo>
                    <a:pt x="15" y="15"/>
                    <a:pt x="19" y="13"/>
                    <a:pt x="24" y="13"/>
                  </a:cubicBezTo>
                  <a:cubicBezTo>
                    <a:pt x="23" y="0"/>
                    <a:pt x="23" y="0"/>
                    <a:pt x="23" y="0"/>
                  </a:cubicBezTo>
                  <a:cubicBezTo>
                    <a:pt x="16" y="0"/>
                    <a:pt x="11" y="4"/>
                    <a:pt x="7" y="9"/>
                  </a:cubicBezTo>
                  <a:cubicBezTo>
                    <a:pt x="0" y="19"/>
                    <a:pt x="0" y="36"/>
                    <a:pt x="6" y="46"/>
                  </a:cubicBezTo>
                  <a:cubicBezTo>
                    <a:pt x="10" y="53"/>
                    <a:pt x="18" y="56"/>
                    <a:pt x="26" y="55"/>
                  </a:cubicBezTo>
                  <a:cubicBezTo>
                    <a:pt x="45" y="51"/>
                    <a:pt x="40" y="28"/>
                    <a:pt x="47" y="17"/>
                  </a:cubicBezTo>
                  <a:cubicBezTo>
                    <a:pt x="49" y="15"/>
                    <a:pt x="52" y="15"/>
                    <a:pt x="54" y="15"/>
                  </a:cubicBezTo>
                  <a:cubicBezTo>
                    <a:pt x="59" y="17"/>
                    <a:pt x="60" y="22"/>
                    <a:pt x="60" y="27"/>
                  </a:cubicBezTo>
                  <a:cubicBezTo>
                    <a:pt x="60" y="31"/>
                    <a:pt x="59" y="37"/>
                    <a:pt x="55" y="39"/>
                  </a:cubicBezTo>
                  <a:cubicBezTo>
                    <a:pt x="54" y="40"/>
                    <a:pt x="54" y="40"/>
                    <a:pt x="54" y="40"/>
                  </a:cubicBezTo>
                  <a:cubicBezTo>
                    <a:pt x="52" y="40"/>
                    <a:pt x="52" y="40"/>
                    <a:pt x="52" y="40"/>
                  </a:cubicBezTo>
                  <a:cubicBezTo>
                    <a:pt x="51" y="40"/>
                    <a:pt x="51" y="40"/>
                    <a:pt x="51" y="40"/>
                  </a:cubicBezTo>
                  <a:cubicBezTo>
                    <a:pt x="50" y="40"/>
                    <a:pt x="50" y="40"/>
                    <a:pt x="50" y="40"/>
                  </a:cubicBezTo>
                  <a:cubicBezTo>
                    <a:pt x="51" y="53"/>
                    <a:pt x="51" y="53"/>
                    <a:pt x="51" y="53"/>
                  </a:cubicBezTo>
                  <a:cubicBezTo>
                    <a:pt x="59" y="52"/>
                    <a:pt x="66" y="48"/>
                    <a:pt x="68" y="41"/>
                  </a:cubicBezTo>
                  <a:cubicBezTo>
                    <a:pt x="72" y="31"/>
                    <a:pt x="72" y="15"/>
                    <a:pt x="63" y="7"/>
                  </a:cubicBezTo>
                  <a:cubicBezTo>
                    <a:pt x="58" y="1"/>
                    <a:pt x="49" y="0"/>
                    <a:pt x="43" y="3"/>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9" name="Freeform 29">
              <a:extLst>
                <a:ext uri="{FF2B5EF4-FFF2-40B4-BE49-F238E27FC236}">
                  <a16:creationId xmlns:a16="http://schemas.microsoft.com/office/drawing/2014/main" id="{9DF230E6-30D1-35C3-8E9E-A5D96068BC26}"/>
                </a:ext>
              </a:extLst>
            </p:cNvPr>
            <p:cNvSpPr>
              <a:spLocks/>
            </p:cNvSpPr>
            <p:nvPr/>
          </p:nvSpPr>
          <p:spPr bwMode="auto">
            <a:xfrm>
              <a:off x="974" y="1752"/>
              <a:ext cx="96" cy="34"/>
            </a:xfrm>
            <a:custGeom>
              <a:avLst/>
              <a:gdLst>
                <a:gd name="T0" fmla="*/ 49 w 70"/>
                <a:gd name="T1" fmla="*/ 11 h 25"/>
                <a:gd name="T2" fmla="*/ 2 w 70"/>
                <a:gd name="T3" fmla="*/ 4 h 25"/>
                <a:gd name="T4" fmla="*/ 0 w 70"/>
                <a:gd name="T5" fmla="*/ 17 h 25"/>
                <a:gd name="T6" fmla="*/ 47 w 70"/>
                <a:gd name="T7" fmla="*/ 24 h 25"/>
                <a:gd name="T8" fmla="*/ 60 w 70"/>
                <a:gd name="T9" fmla="*/ 20 h 25"/>
                <a:gd name="T10" fmla="*/ 70 w 70"/>
                <a:gd name="T11" fmla="*/ 2 h 25"/>
                <a:gd name="T12" fmla="*/ 60 w 70"/>
                <a:gd name="T13" fmla="*/ 0 h 25"/>
                <a:gd name="T14" fmla="*/ 58 w 70"/>
                <a:gd name="T15" fmla="*/ 6 h 25"/>
                <a:gd name="T16" fmla="*/ 49 w 70"/>
                <a:gd name="T17"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5">
                  <a:moveTo>
                    <a:pt x="49" y="11"/>
                  </a:moveTo>
                  <a:cubicBezTo>
                    <a:pt x="2" y="4"/>
                    <a:pt x="2" y="4"/>
                    <a:pt x="2" y="4"/>
                  </a:cubicBezTo>
                  <a:cubicBezTo>
                    <a:pt x="0" y="17"/>
                    <a:pt x="0" y="17"/>
                    <a:pt x="0" y="17"/>
                  </a:cubicBezTo>
                  <a:cubicBezTo>
                    <a:pt x="47" y="24"/>
                    <a:pt x="47" y="24"/>
                    <a:pt x="47" y="24"/>
                  </a:cubicBezTo>
                  <a:cubicBezTo>
                    <a:pt x="52" y="25"/>
                    <a:pt x="56" y="24"/>
                    <a:pt x="60" y="20"/>
                  </a:cubicBezTo>
                  <a:cubicBezTo>
                    <a:pt x="66" y="16"/>
                    <a:pt x="69" y="9"/>
                    <a:pt x="70" y="2"/>
                  </a:cubicBezTo>
                  <a:cubicBezTo>
                    <a:pt x="60" y="0"/>
                    <a:pt x="60" y="0"/>
                    <a:pt x="60" y="0"/>
                  </a:cubicBezTo>
                  <a:cubicBezTo>
                    <a:pt x="60" y="2"/>
                    <a:pt x="59" y="4"/>
                    <a:pt x="58" y="6"/>
                  </a:cubicBezTo>
                  <a:cubicBezTo>
                    <a:pt x="56" y="9"/>
                    <a:pt x="53" y="12"/>
                    <a:pt x="49" y="1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0" name="Freeform 30">
              <a:extLst>
                <a:ext uri="{FF2B5EF4-FFF2-40B4-BE49-F238E27FC236}">
                  <a16:creationId xmlns:a16="http://schemas.microsoft.com/office/drawing/2014/main" id="{C8251514-BAAD-212D-CF88-75888075F26F}"/>
                </a:ext>
              </a:extLst>
            </p:cNvPr>
            <p:cNvSpPr>
              <a:spLocks/>
            </p:cNvSpPr>
            <p:nvPr/>
          </p:nvSpPr>
          <p:spPr bwMode="auto">
            <a:xfrm>
              <a:off x="983" y="1704"/>
              <a:ext cx="89" cy="51"/>
            </a:xfrm>
            <a:custGeom>
              <a:avLst/>
              <a:gdLst>
                <a:gd name="T0" fmla="*/ 49 w 65"/>
                <a:gd name="T1" fmla="*/ 8 h 37"/>
                <a:gd name="T2" fmla="*/ 2 w 65"/>
                <a:gd name="T3" fmla="*/ 0 h 37"/>
                <a:gd name="T4" fmla="*/ 0 w 65"/>
                <a:gd name="T5" fmla="*/ 14 h 37"/>
                <a:gd name="T6" fmla="*/ 47 w 65"/>
                <a:gd name="T7" fmla="*/ 21 h 37"/>
                <a:gd name="T8" fmla="*/ 54 w 65"/>
                <a:gd name="T9" fmla="*/ 29 h 37"/>
                <a:gd name="T10" fmla="*/ 54 w 65"/>
                <a:gd name="T11" fmla="*/ 35 h 37"/>
                <a:gd name="T12" fmla="*/ 64 w 65"/>
                <a:gd name="T13" fmla="*/ 37 h 37"/>
                <a:gd name="T14" fmla="*/ 61 w 65"/>
                <a:gd name="T15" fmla="*/ 16 h 37"/>
                <a:gd name="T16" fmla="*/ 49 w 65"/>
                <a:gd name="T1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7">
                  <a:moveTo>
                    <a:pt x="49" y="8"/>
                  </a:moveTo>
                  <a:cubicBezTo>
                    <a:pt x="2" y="0"/>
                    <a:pt x="2" y="0"/>
                    <a:pt x="2" y="0"/>
                  </a:cubicBezTo>
                  <a:cubicBezTo>
                    <a:pt x="0" y="14"/>
                    <a:pt x="0" y="14"/>
                    <a:pt x="0" y="14"/>
                  </a:cubicBezTo>
                  <a:cubicBezTo>
                    <a:pt x="47" y="21"/>
                    <a:pt x="47" y="21"/>
                    <a:pt x="47" y="21"/>
                  </a:cubicBezTo>
                  <a:cubicBezTo>
                    <a:pt x="50" y="22"/>
                    <a:pt x="53" y="25"/>
                    <a:pt x="54" y="29"/>
                  </a:cubicBezTo>
                  <a:cubicBezTo>
                    <a:pt x="54" y="31"/>
                    <a:pt x="54" y="33"/>
                    <a:pt x="54" y="35"/>
                  </a:cubicBezTo>
                  <a:cubicBezTo>
                    <a:pt x="64" y="37"/>
                    <a:pt x="64" y="37"/>
                    <a:pt x="64" y="37"/>
                  </a:cubicBezTo>
                  <a:cubicBezTo>
                    <a:pt x="65" y="29"/>
                    <a:pt x="64" y="22"/>
                    <a:pt x="61" y="16"/>
                  </a:cubicBezTo>
                  <a:cubicBezTo>
                    <a:pt x="58" y="11"/>
                    <a:pt x="54" y="9"/>
                    <a:pt x="49" y="8"/>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1" name="Freeform 31">
              <a:extLst>
                <a:ext uri="{FF2B5EF4-FFF2-40B4-BE49-F238E27FC236}">
                  <a16:creationId xmlns:a16="http://schemas.microsoft.com/office/drawing/2014/main" id="{5D12C5E7-46BD-772C-087E-82E98C3EFF3A}"/>
                </a:ext>
              </a:extLst>
            </p:cNvPr>
            <p:cNvSpPr>
              <a:spLocks noEditPoints="1"/>
            </p:cNvSpPr>
            <p:nvPr/>
          </p:nvSpPr>
          <p:spPr bwMode="auto">
            <a:xfrm>
              <a:off x="1154" y="1370"/>
              <a:ext cx="90" cy="103"/>
            </a:xfrm>
            <a:custGeom>
              <a:avLst/>
              <a:gdLst>
                <a:gd name="T0" fmla="*/ 35 w 90"/>
                <a:gd name="T1" fmla="*/ 93 h 103"/>
                <a:gd name="T2" fmla="*/ 30 w 90"/>
                <a:gd name="T3" fmla="*/ 74 h 103"/>
                <a:gd name="T4" fmla="*/ 58 w 90"/>
                <a:gd name="T5" fmla="*/ 56 h 103"/>
                <a:gd name="T6" fmla="*/ 74 w 90"/>
                <a:gd name="T7" fmla="*/ 70 h 103"/>
                <a:gd name="T8" fmla="*/ 90 w 90"/>
                <a:gd name="T9" fmla="*/ 60 h 103"/>
                <a:gd name="T10" fmla="*/ 15 w 90"/>
                <a:gd name="T11" fmla="*/ 0 h 103"/>
                <a:gd name="T12" fmla="*/ 0 w 90"/>
                <a:gd name="T13" fmla="*/ 9 h 103"/>
                <a:gd name="T14" fmla="*/ 19 w 90"/>
                <a:gd name="T15" fmla="*/ 103 h 103"/>
                <a:gd name="T16" fmla="*/ 35 w 90"/>
                <a:gd name="T17" fmla="*/ 93 h 103"/>
                <a:gd name="T18" fmla="*/ 17 w 90"/>
                <a:gd name="T19" fmla="*/ 20 h 103"/>
                <a:gd name="T20" fmla="*/ 17 w 90"/>
                <a:gd name="T21" fmla="*/ 20 h 103"/>
                <a:gd name="T22" fmla="*/ 17 w 90"/>
                <a:gd name="T23" fmla="*/ 20 h 103"/>
                <a:gd name="T24" fmla="*/ 17 w 90"/>
                <a:gd name="T25" fmla="*/ 20 h 103"/>
                <a:gd name="T26" fmla="*/ 46 w 90"/>
                <a:gd name="T27" fmla="*/ 47 h 103"/>
                <a:gd name="T28" fmla="*/ 26 w 90"/>
                <a:gd name="T29" fmla="*/ 58 h 103"/>
                <a:gd name="T30" fmla="*/ 17 w 90"/>
                <a:gd name="T31" fmla="*/ 20 h 103"/>
                <a:gd name="T32" fmla="*/ 17 w 90"/>
                <a:gd name="T33" fmla="*/ 2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3">
                  <a:moveTo>
                    <a:pt x="35" y="93"/>
                  </a:moveTo>
                  <a:lnTo>
                    <a:pt x="30" y="74"/>
                  </a:lnTo>
                  <a:lnTo>
                    <a:pt x="58" y="56"/>
                  </a:lnTo>
                  <a:lnTo>
                    <a:pt x="74" y="70"/>
                  </a:lnTo>
                  <a:lnTo>
                    <a:pt x="90" y="60"/>
                  </a:lnTo>
                  <a:lnTo>
                    <a:pt x="15" y="0"/>
                  </a:lnTo>
                  <a:lnTo>
                    <a:pt x="0" y="9"/>
                  </a:lnTo>
                  <a:lnTo>
                    <a:pt x="19" y="103"/>
                  </a:lnTo>
                  <a:lnTo>
                    <a:pt x="35" y="93"/>
                  </a:lnTo>
                  <a:close/>
                  <a:moveTo>
                    <a:pt x="17" y="20"/>
                  </a:moveTo>
                  <a:lnTo>
                    <a:pt x="17" y="20"/>
                  </a:lnTo>
                  <a:lnTo>
                    <a:pt x="17" y="20"/>
                  </a:lnTo>
                  <a:lnTo>
                    <a:pt x="17" y="20"/>
                  </a:lnTo>
                  <a:lnTo>
                    <a:pt x="46" y="47"/>
                  </a:lnTo>
                  <a:lnTo>
                    <a:pt x="26" y="58"/>
                  </a:lnTo>
                  <a:lnTo>
                    <a:pt x="17" y="20"/>
                  </a:lnTo>
                  <a:lnTo>
                    <a:pt x="17" y="2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2" name="Freeform 32">
              <a:extLst>
                <a:ext uri="{FF2B5EF4-FFF2-40B4-BE49-F238E27FC236}">
                  <a16:creationId xmlns:a16="http://schemas.microsoft.com/office/drawing/2014/main" id="{93107853-8E56-45D5-F593-850D74320C18}"/>
                </a:ext>
              </a:extLst>
            </p:cNvPr>
            <p:cNvSpPr>
              <a:spLocks/>
            </p:cNvSpPr>
            <p:nvPr/>
          </p:nvSpPr>
          <p:spPr bwMode="auto">
            <a:xfrm>
              <a:off x="1529" y="1345"/>
              <a:ext cx="96" cy="107"/>
            </a:xfrm>
            <a:custGeom>
              <a:avLst/>
              <a:gdLst>
                <a:gd name="T0" fmla="*/ 68 w 96"/>
                <a:gd name="T1" fmla="*/ 94 h 107"/>
                <a:gd name="T2" fmla="*/ 24 w 96"/>
                <a:gd name="T3" fmla="*/ 76 h 107"/>
                <a:gd name="T4" fmla="*/ 33 w 96"/>
                <a:gd name="T5" fmla="*/ 52 h 107"/>
                <a:gd name="T6" fmla="*/ 72 w 96"/>
                <a:gd name="T7" fmla="*/ 69 h 107"/>
                <a:gd name="T8" fmla="*/ 77 w 96"/>
                <a:gd name="T9" fmla="*/ 54 h 107"/>
                <a:gd name="T10" fmla="*/ 39 w 96"/>
                <a:gd name="T11" fmla="*/ 39 h 107"/>
                <a:gd name="T12" fmla="*/ 47 w 96"/>
                <a:gd name="T13" fmla="*/ 21 h 107"/>
                <a:gd name="T14" fmla="*/ 90 w 96"/>
                <a:gd name="T15" fmla="*/ 39 h 107"/>
                <a:gd name="T16" fmla="*/ 96 w 96"/>
                <a:gd name="T17" fmla="*/ 25 h 107"/>
                <a:gd name="T18" fmla="*/ 35 w 96"/>
                <a:gd name="T19" fmla="*/ 0 h 107"/>
                <a:gd name="T20" fmla="*/ 0 w 96"/>
                <a:gd name="T21" fmla="*/ 83 h 107"/>
                <a:gd name="T22" fmla="*/ 61 w 96"/>
                <a:gd name="T23" fmla="*/ 107 h 107"/>
                <a:gd name="T24" fmla="*/ 68 w 96"/>
                <a:gd name="T25"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68" y="94"/>
                  </a:moveTo>
                  <a:lnTo>
                    <a:pt x="24" y="76"/>
                  </a:lnTo>
                  <a:lnTo>
                    <a:pt x="33" y="52"/>
                  </a:lnTo>
                  <a:lnTo>
                    <a:pt x="72" y="69"/>
                  </a:lnTo>
                  <a:lnTo>
                    <a:pt x="77" y="54"/>
                  </a:lnTo>
                  <a:lnTo>
                    <a:pt x="39" y="39"/>
                  </a:lnTo>
                  <a:lnTo>
                    <a:pt x="47" y="21"/>
                  </a:lnTo>
                  <a:lnTo>
                    <a:pt x="90" y="39"/>
                  </a:lnTo>
                  <a:lnTo>
                    <a:pt x="96" y="25"/>
                  </a:lnTo>
                  <a:lnTo>
                    <a:pt x="35" y="0"/>
                  </a:lnTo>
                  <a:lnTo>
                    <a:pt x="0" y="83"/>
                  </a:lnTo>
                  <a:lnTo>
                    <a:pt x="61" y="107"/>
                  </a:lnTo>
                  <a:lnTo>
                    <a:pt x="68" y="9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3" name="Freeform 33">
              <a:extLst>
                <a:ext uri="{FF2B5EF4-FFF2-40B4-BE49-F238E27FC236}">
                  <a16:creationId xmlns:a16="http://schemas.microsoft.com/office/drawing/2014/main" id="{DB25D18B-A40F-5652-0A44-8CE28272C3C9}"/>
                </a:ext>
              </a:extLst>
            </p:cNvPr>
            <p:cNvSpPr>
              <a:spLocks noEditPoints="1"/>
            </p:cNvSpPr>
            <p:nvPr/>
          </p:nvSpPr>
          <p:spPr bwMode="auto">
            <a:xfrm>
              <a:off x="999" y="1575"/>
              <a:ext cx="107" cy="89"/>
            </a:xfrm>
            <a:custGeom>
              <a:avLst/>
              <a:gdLst>
                <a:gd name="T0" fmla="*/ 67 w 78"/>
                <a:gd name="T1" fmla="*/ 51 h 65"/>
                <a:gd name="T2" fmla="*/ 42 w 78"/>
                <a:gd name="T3" fmla="*/ 44 h 65"/>
                <a:gd name="T4" fmla="*/ 41 w 78"/>
                <a:gd name="T5" fmla="*/ 44 h 65"/>
                <a:gd name="T6" fmla="*/ 46 w 78"/>
                <a:gd name="T7" fmla="*/ 28 h 65"/>
                <a:gd name="T8" fmla="*/ 74 w 78"/>
                <a:gd name="T9" fmla="*/ 27 h 65"/>
                <a:gd name="T10" fmla="*/ 78 w 78"/>
                <a:gd name="T11" fmla="*/ 14 h 65"/>
                <a:gd name="T12" fmla="*/ 44 w 78"/>
                <a:gd name="T13" fmla="*/ 17 h 65"/>
                <a:gd name="T14" fmla="*/ 40 w 78"/>
                <a:gd name="T15" fmla="*/ 5 h 65"/>
                <a:gd name="T16" fmla="*/ 25 w 78"/>
                <a:gd name="T17" fmla="*/ 0 h 65"/>
                <a:gd name="T18" fmla="*/ 0 w 78"/>
                <a:gd name="T19" fmla="*/ 46 h 65"/>
                <a:gd name="T20" fmla="*/ 63 w 78"/>
                <a:gd name="T21" fmla="*/ 65 h 65"/>
                <a:gd name="T22" fmla="*/ 67 w 78"/>
                <a:gd name="T23" fmla="*/ 51 h 65"/>
                <a:gd name="T24" fmla="*/ 31 w 78"/>
                <a:gd name="T25" fmla="*/ 41 h 65"/>
                <a:gd name="T26" fmla="*/ 14 w 78"/>
                <a:gd name="T27" fmla="*/ 36 h 65"/>
                <a:gd name="T28" fmla="*/ 27 w 78"/>
                <a:gd name="T29" fmla="*/ 14 h 65"/>
                <a:gd name="T30" fmla="*/ 35 w 78"/>
                <a:gd name="T31" fmla="*/ 18 h 65"/>
                <a:gd name="T32" fmla="*/ 31 w 78"/>
                <a:gd name="T33"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5">
                  <a:moveTo>
                    <a:pt x="67" y="51"/>
                  </a:moveTo>
                  <a:cubicBezTo>
                    <a:pt x="42" y="44"/>
                    <a:pt x="42" y="44"/>
                    <a:pt x="42" y="44"/>
                  </a:cubicBezTo>
                  <a:cubicBezTo>
                    <a:pt x="41" y="44"/>
                    <a:pt x="41" y="44"/>
                    <a:pt x="41" y="44"/>
                  </a:cubicBezTo>
                  <a:cubicBezTo>
                    <a:pt x="43" y="38"/>
                    <a:pt x="45" y="30"/>
                    <a:pt x="46" y="28"/>
                  </a:cubicBezTo>
                  <a:cubicBezTo>
                    <a:pt x="51" y="18"/>
                    <a:pt x="67" y="28"/>
                    <a:pt x="74" y="27"/>
                  </a:cubicBezTo>
                  <a:cubicBezTo>
                    <a:pt x="78" y="14"/>
                    <a:pt x="78" y="14"/>
                    <a:pt x="78" y="14"/>
                  </a:cubicBezTo>
                  <a:cubicBezTo>
                    <a:pt x="67" y="15"/>
                    <a:pt x="52" y="5"/>
                    <a:pt x="44" y="17"/>
                  </a:cubicBezTo>
                  <a:cubicBezTo>
                    <a:pt x="44" y="13"/>
                    <a:pt x="43" y="9"/>
                    <a:pt x="40" y="5"/>
                  </a:cubicBezTo>
                  <a:cubicBezTo>
                    <a:pt x="36" y="2"/>
                    <a:pt x="30" y="0"/>
                    <a:pt x="25" y="0"/>
                  </a:cubicBezTo>
                  <a:cubicBezTo>
                    <a:pt x="10" y="3"/>
                    <a:pt x="8" y="19"/>
                    <a:pt x="0" y="46"/>
                  </a:cubicBezTo>
                  <a:cubicBezTo>
                    <a:pt x="63" y="65"/>
                    <a:pt x="63" y="65"/>
                    <a:pt x="63" y="65"/>
                  </a:cubicBezTo>
                  <a:lnTo>
                    <a:pt x="67" y="51"/>
                  </a:lnTo>
                  <a:close/>
                  <a:moveTo>
                    <a:pt x="31" y="41"/>
                  </a:moveTo>
                  <a:cubicBezTo>
                    <a:pt x="14" y="36"/>
                    <a:pt x="14" y="36"/>
                    <a:pt x="14" y="36"/>
                  </a:cubicBezTo>
                  <a:cubicBezTo>
                    <a:pt x="18" y="25"/>
                    <a:pt x="20" y="13"/>
                    <a:pt x="27" y="14"/>
                  </a:cubicBezTo>
                  <a:cubicBezTo>
                    <a:pt x="31" y="15"/>
                    <a:pt x="33" y="15"/>
                    <a:pt x="35" y="18"/>
                  </a:cubicBezTo>
                  <a:cubicBezTo>
                    <a:pt x="38" y="21"/>
                    <a:pt x="34" y="30"/>
                    <a:pt x="31" y="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4" name="Freeform 34">
              <a:extLst>
                <a:ext uri="{FF2B5EF4-FFF2-40B4-BE49-F238E27FC236}">
                  <a16:creationId xmlns:a16="http://schemas.microsoft.com/office/drawing/2014/main" id="{4B608E71-1245-CAC8-FE66-DD1FCBB08F43}"/>
                </a:ext>
              </a:extLst>
            </p:cNvPr>
            <p:cNvSpPr>
              <a:spLocks noEditPoints="1"/>
            </p:cNvSpPr>
            <p:nvPr/>
          </p:nvSpPr>
          <p:spPr bwMode="auto">
            <a:xfrm>
              <a:off x="1616" y="1419"/>
              <a:ext cx="111" cy="112"/>
            </a:xfrm>
            <a:custGeom>
              <a:avLst/>
              <a:gdLst>
                <a:gd name="T0" fmla="*/ 8 w 81"/>
                <a:gd name="T1" fmla="*/ 51 h 81"/>
                <a:gd name="T2" fmla="*/ 29 w 81"/>
                <a:gd name="T3" fmla="*/ 35 h 81"/>
                <a:gd name="T4" fmla="*/ 29 w 81"/>
                <a:gd name="T5" fmla="*/ 34 h 81"/>
                <a:gd name="T6" fmla="*/ 39 w 81"/>
                <a:gd name="T7" fmla="*/ 48 h 81"/>
                <a:gd name="T8" fmla="*/ 23 w 81"/>
                <a:gd name="T9" fmla="*/ 71 h 81"/>
                <a:gd name="T10" fmla="*/ 32 w 81"/>
                <a:gd name="T11" fmla="*/ 81 h 81"/>
                <a:gd name="T12" fmla="*/ 49 w 81"/>
                <a:gd name="T13" fmla="*/ 52 h 81"/>
                <a:gd name="T14" fmla="*/ 61 w 81"/>
                <a:gd name="T15" fmla="*/ 56 h 81"/>
                <a:gd name="T16" fmla="*/ 74 w 81"/>
                <a:gd name="T17" fmla="*/ 47 h 81"/>
                <a:gd name="T18" fmla="*/ 52 w 81"/>
                <a:gd name="T19" fmla="*/ 0 h 81"/>
                <a:gd name="T20" fmla="*/ 0 w 81"/>
                <a:gd name="T21" fmla="*/ 40 h 81"/>
                <a:gd name="T22" fmla="*/ 8 w 81"/>
                <a:gd name="T23" fmla="*/ 51 h 81"/>
                <a:gd name="T24" fmla="*/ 52 w 81"/>
                <a:gd name="T25" fmla="*/ 17 h 81"/>
                <a:gd name="T26" fmla="*/ 61 w 81"/>
                <a:gd name="T27" fmla="*/ 41 h 81"/>
                <a:gd name="T28" fmla="*/ 54 w 81"/>
                <a:gd name="T29" fmla="*/ 44 h 81"/>
                <a:gd name="T30" fmla="*/ 38 w 81"/>
                <a:gd name="T31" fmla="*/ 28 h 81"/>
                <a:gd name="T32" fmla="*/ 52 w 81"/>
                <a:gd name="T33"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8" y="51"/>
                  </a:moveTo>
                  <a:cubicBezTo>
                    <a:pt x="29" y="35"/>
                    <a:pt x="29" y="35"/>
                    <a:pt x="29" y="35"/>
                  </a:cubicBezTo>
                  <a:cubicBezTo>
                    <a:pt x="29" y="34"/>
                    <a:pt x="29" y="34"/>
                    <a:pt x="29" y="34"/>
                  </a:cubicBezTo>
                  <a:cubicBezTo>
                    <a:pt x="33" y="39"/>
                    <a:pt x="38" y="46"/>
                    <a:pt x="39" y="48"/>
                  </a:cubicBezTo>
                  <a:cubicBezTo>
                    <a:pt x="44" y="57"/>
                    <a:pt x="26" y="65"/>
                    <a:pt x="23" y="71"/>
                  </a:cubicBezTo>
                  <a:cubicBezTo>
                    <a:pt x="32" y="81"/>
                    <a:pt x="32" y="81"/>
                    <a:pt x="32" y="81"/>
                  </a:cubicBezTo>
                  <a:cubicBezTo>
                    <a:pt x="38" y="72"/>
                    <a:pt x="55" y="66"/>
                    <a:pt x="49" y="52"/>
                  </a:cubicBezTo>
                  <a:cubicBezTo>
                    <a:pt x="53" y="55"/>
                    <a:pt x="56" y="57"/>
                    <a:pt x="61" y="56"/>
                  </a:cubicBezTo>
                  <a:cubicBezTo>
                    <a:pt x="66" y="55"/>
                    <a:pt x="71" y="51"/>
                    <a:pt x="74" y="47"/>
                  </a:cubicBezTo>
                  <a:cubicBezTo>
                    <a:pt x="81" y="34"/>
                    <a:pt x="68" y="22"/>
                    <a:pt x="52" y="0"/>
                  </a:cubicBezTo>
                  <a:cubicBezTo>
                    <a:pt x="0" y="40"/>
                    <a:pt x="0" y="40"/>
                    <a:pt x="0" y="40"/>
                  </a:cubicBezTo>
                  <a:lnTo>
                    <a:pt x="8" y="51"/>
                  </a:lnTo>
                  <a:close/>
                  <a:moveTo>
                    <a:pt x="52" y="17"/>
                  </a:moveTo>
                  <a:cubicBezTo>
                    <a:pt x="59" y="27"/>
                    <a:pt x="67" y="35"/>
                    <a:pt x="61" y="41"/>
                  </a:cubicBezTo>
                  <a:cubicBezTo>
                    <a:pt x="59" y="43"/>
                    <a:pt x="57" y="44"/>
                    <a:pt x="54" y="44"/>
                  </a:cubicBezTo>
                  <a:cubicBezTo>
                    <a:pt x="49" y="45"/>
                    <a:pt x="45" y="36"/>
                    <a:pt x="38" y="28"/>
                  </a:cubicBezTo>
                  <a:lnTo>
                    <a:pt x="52" y="1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5" name="Freeform 35">
              <a:extLst>
                <a:ext uri="{FF2B5EF4-FFF2-40B4-BE49-F238E27FC236}">
                  <a16:creationId xmlns:a16="http://schemas.microsoft.com/office/drawing/2014/main" id="{017D6C6A-604D-F92F-52A0-C6E8AAE7372C}"/>
                </a:ext>
              </a:extLst>
            </p:cNvPr>
            <p:cNvSpPr>
              <a:spLocks noEditPoints="1"/>
            </p:cNvSpPr>
            <p:nvPr/>
          </p:nvSpPr>
          <p:spPr bwMode="auto">
            <a:xfrm>
              <a:off x="690" y="2572"/>
              <a:ext cx="1400" cy="205"/>
            </a:xfrm>
            <a:custGeom>
              <a:avLst/>
              <a:gdLst>
                <a:gd name="T0" fmla="*/ 1019 w 1019"/>
                <a:gd name="T1" fmla="*/ 149 h 149"/>
                <a:gd name="T2" fmla="*/ 0 w 1019"/>
                <a:gd name="T3" fmla="*/ 0 h 149"/>
                <a:gd name="T4" fmla="*/ 140 w 1019"/>
                <a:gd name="T5" fmla="*/ 123 h 149"/>
                <a:gd name="T6" fmla="*/ 94 w 1019"/>
                <a:gd name="T7" fmla="*/ 26 h 149"/>
                <a:gd name="T8" fmla="*/ 169 w 1019"/>
                <a:gd name="T9" fmla="*/ 49 h 149"/>
                <a:gd name="T10" fmla="*/ 173 w 1019"/>
                <a:gd name="T11" fmla="*/ 97 h 149"/>
                <a:gd name="T12" fmla="*/ 322 w 1019"/>
                <a:gd name="T13" fmla="*/ 97 h 149"/>
                <a:gd name="T14" fmla="*/ 283 w 1019"/>
                <a:gd name="T15" fmla="*/ 125 h 149"/>
                <a:gd name="T16" fmla="*/ 253 w 1019"/>
                <a:gd name="T17" fmla="*/ 116 h 149"/>
                <a:gd name="T18" fmla="*/ 244 w 1019"/>
                <a:gd name="T19" fmla="*/ 26 h 149"/>
                <a:gd name="T20" fmla="*/ 264 w 1019"/>
                <a:gd name="T21" fmla="*/ 97 h 149"/>
                <a:gd name="T22" fmla="*/ 283 w 1019"/>
                <a:gd name="T23" fmla="*/ 110 h 149"/>
                <a:gd name="T24" fmla="*/ 302 w 1019"/>
                <a:gd name="T25" fmla="*/ 97 h 149"/>
                <a:gd name="T26" fmla="*/ 322 w 1019"/>
                <a:gd name="T27" fmla="*/ 26 h 149"/>
                <a:gd name="T28" fmla="*/ 464 w 1019"/>
                <a:gd name="T29" fmla="*/ 123 h 149"/>
                <a:gd name="T30" fmla="*/ 425 w 1019"/>
                <a:gd name="T31" fmla="*/ 83 h 149"/>
                <a:gd name="T32" fmla="*/ 405 w 1019"/>
                <a:gd name="T33" fmla="*/ 123 h 149"/>
                <a:gd name="T34" fmla="*/ 451 w 1019"/>
                <a:gd name="T35" fmla="*/ 26 h 149"/>
                <a:gd name="T36" fmla="*/ 463 w 1019"/>
                <a:gd name="T37" fmla="*/ 75 h 149"/>
                <a:gd name="T38" fmla="*/ 464 w 1019"/>
                <a:gd name="T39" fmla="*/ 123 h 149"/>
                <a:gd name="T40" fmla="*/ 624 w 1019"/>
                <a:gd name="T41" fmla="*/ 79 h 149"/>
                <a:gd name="T42" fmla="*/ 579 w 1019"/>
                <a:gd name="T43" fmla="*/ 106 h 149"/>
                <a:gd name="T44" fmla="*/ 630 w 1019"/>
                <a:gd name="T45" fmla="*/ 123 h 149"/>
                <a:gd name="T46" fmla="*/ 559 w 1019"/>
                <a:gd name="T47" fmla="*/ 25 h 149"/>
                <a:gd name="T48" fmla="*/ 630 w 1019"/>
                <a:gd name="T49" fmla="*/ 41 h 149"/>
                <a:gd name="T50" fmla="*/ 579 w 1019"/>
                <a:gd name="T51" fmla="*/ 62 h 149"/>
                <a:gd name="T52" fmla="*/ 764 w 1019"/>
                <a:gd name="T53" fmla="*/ 123 h 149"/>
                <a:gd name="T54" fmla="*/ 722 w 1019"/>
                <a:gd name="T55" fmla="*/ 102 h 149"/>
                <a:gd name="T56" fmla="*/ 695 w 1019"/>
                <a:gd name="T57" fmla="*/ 123 h 149"/>
                <a:gd name="T58" fmla="*/ 750 w 1019"/>
                <a:gd name="T59" fmla="*/ 26 h 149"/>
                <a:gd name="T60" fmla="*/ 764 w 1019"/>
                <a:gd name="T61" fmla="*/ 123 h 149"/>
                <a:gd name="T62" fmla="*/ 916 w 1019"/>
                <a:gd name="T63" fmla="*/ 115 h 149"/>
                <a:gd name="T64" fmla="*/ 885 w 1019"/>
                <a:gd name="T65" fmla="*/ 125 h 149"/>
                <a:gd name="T66" fmla="*/ 847 w 1019"/>
                <a:gd name="T67" fmla="*/ 96 h 149"/>
                <a:gd name="T68" fmla="*/ 867 w 1019"/>
                <a:gd name="T69" fmla="*/ 26 h 149"/>
                <a:gd name="T70" fmla="*/ 876 w 1019"/>
                <a:gd name="T71" fmla="*/ 108 h 149"/>
                <a:gd name="T72" fmla="*/ 895 w 1019"/>
                <a:gd name="T73" fmla="*/ 108 h 149"/>
                <a:gd name="T74" fmla="*/ 904 w 1019"/>
                <a:gd name="T75" fmla="*/ 26 h 149"/>
                <a:gd name="T76" fmla="*/ 925 w 1019"/>
                <a:gd name="T77" fmla="*/ 9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9" h="149">
                  <a:moveTo>
                    <a:pt x="0" y="149"/>
                  </a:moveTo>
                  <a:cubicBezTo>
                    <a:pt x="1019" y="149"/>
                    <a:pt x="1019" y="149"/>
                    <a:pt x="1019" y="149"/>
                  </a:cubicBezTo>
                  <a:cubicBezTo>
                    <a:pt x="1019" y="0"/>
                    <a:pt x="1019" y="0"/>
                    <a:pt x="1019" y="0"/>
                  </a:cubicBezTo>
                  <a:cubicBezTo>
                    <a:pt x="0" y="0"/>
                    <a:pt x="0" y="0"/>
                    <a:pt x="0" y="0"/>
                  </a:cubicBezTo>
                  <a:lnTo>
                    <a:pt x="0" y="149"/>
                  </a:lnTo>
                  <a:close/>
                  <a:moveTo>
                    <a:pt x="140" y="123"/>
                  </a:moveTo>
                  <a:cubicBezTo>
                    <a:pt x="94" y="123"/>
                    <a:pt x="94" y="123"/>
                    <a:pt x="94" y="123"/>
                  </a:cubicBezTo>
                  <a:cubicBezTo>
                    <a:pt x="94" y="26"/>
                    <a:pt x="94" y="26"/>
                    <a:pt x="94" y="26"/>
                  </a:cubicBezTo>
                  <a:cubicBezTo>
                    <a:pt x="114" y="26"/>
                    <a:pt x="125" y="26"/>
                    <a:pt x="141" y="26"/>
                  </a:cubicBezTo>
                  <a:cubicBezTo>
                    <a:pt x="156" y="26"/>
                    <a:pt x="168" y="34"/>
                    <a:pt x="169" y="49"/>
                  </a:cubicBezTo>
                  <a:cubicBezTo>
                    <a:pt x="170" y="59"/>
                    <a:pt x="167" y="68"/>
                    <a:pt x="155" y="71"/>
                  </a:cubicBezTo>
                  <a:cubicBezTo>
                    <a:pt x="166" y="74"/>
                    <a:pt x="173" y="84"/>
                    <a:pt x="173" y="97"/>
                  </a:cubicBezTo>
                  <a:cubicBezTo>
                    <a:pt x="173" y="108"/>
                    <a:pt x="164" y="123"/>
                    <a:pt x="140" y="123"/>
                  </a:cubicBezTo>
                  <a:moveTo>
                    <a:pt x="322" y="97"/>
                  </a:moveTo>
                  <a:cubicBezTo>
                    <a:pt x="322" y="104"/>
                    <a:pt x="320" y="110"/>
                    <a:pt x="313" y="116"/>
                  </a:cubicBezTo>
                  <a:cubicBezTo>
                    <a:pt x="305" y="122"/>
                    <a:pt x="294" y="125"/>
                    <a:pt x="283" y="125"/>
                  </a:cubicBezTo>
                  <a:cubicBezTo>
                    <a:pt x="283" y="125"/>
                    <a:pt x="283" y="125"/>
                    <a:pt x="283" y="125"/>
                  </a:cubicBezTo>
                  <a:cubicBezTo>
                    <a:pt x="272" y="125"/>
                    <a:pt x="261" y="122"/>
                    <a:pt x="253" y="116"/>
                  </a:cubicBezTo>
                  <a:cubicBezTo>
                    <a:pt x="246" y="110"/>
                    <a:pt x="244" y="104"/>
                    <a:pt x="244" y="97"/>
                  </a:cubicBezTo>
                  <a:cubicBezTo>
                    <a:pt x="244" y="26"/>
                    <a:pt x="244" y="26"/>
                    <a:pt x="244" y="26"/>
                  </a:cubicBezTo>
                  <a:cubicBezTo>
                    <a:pt x="264" y="26"/>
                    <a:pt x="264" y="26"/>
                    <a:pt x="264" y="26"/>
                  </a:cubicBezTo>
                  <a:cubicBezTo>
                    <a:pt x="264" y="97"/>
                    <a:pt x="264" y="97"/>
                    <a:pt x="264" y="97"/>
                  </a:cubicBezTo>
                  <a:cubicBezTo>
                    <a:pt x="264" y="102"/>
                    <a:pt x="269" y="107"/>
                    <a:pt x="274" y="108"/>
                  </a:cubicBezTo>
                  <a:cubicBezTo>
                    <a:pt x="277" y="110"/>
                    <a:pt x="280" y="110"/>
                    <a:pt x="283" y="110"/>
                  </a:cubicBezTo>
                  <a:cubicBezTo>
                    <a:pt x="286" y="110"/>
                    <a:pt x="289" y="110"/>
                    <a:pt x="292" y="108"/>
                  </a:cubicBezTo>
                  <a:cubicBezTo>
                    <a:pt x="297" y="107"/>
                    <a:pt x="302" y="102"/>
                    <a:pt x="302" y="97"/>
                  </a:cubicBezTo>
                  <a:cubicBezTo>
                    <a:pt x="302" y="26"/>
                    <a:pt x="302" y="26"/>
                    <a:pt x="302" y="26"/>
                  </a:cubicBezTo>
                  <a:cubicBezTo>
                    <a:pt x="322" y="26"/>
                    <a:pt x="322" y="26"/>
                    <a:pt x="322" y="26"/>
                  </a:cubicBezTo>
                  <a:lnTo>
                    <a:pt x="322" y="97"/>
                  </a:lnTo>
                  <a:close/>
                  <a:moveTo>
                    <a:pt x="464" y="123"/>
                  </a:moveTo>
                  <a:cubicBezTo>
                    <a:pt x="460" y="123"/>
                    <a:pt x="466" y="84"/>
                    <a:pt x="450" y="83"/>
                  </a:cubicBezTo>
                  <a:cubicBezTo>
                    <a:pt x="440" y="83"/>
                    <a:pt x="435" y="83"/>
                    <a:pt x="425" y="83"/>
                  </a:cubicBezTo>
                  <a:cubicBezTo>
                    <a:pt x="425" y="123"/>
                    <a:pt x="425" y="123"/>
                    <a:pt x="425" y="123"/>
                  </a:cubicBezTo>
                  <a:cubicBezTo>
                    <a:pt x="405" y="123"/>
                    <a:pt x="405" y="123"/>
                    <a:pt x="405" y="123"/>
                  </a:cubicBezTo>
                  <a:cubicBezTo>
                    <a:pt x="405" y="26"/>
                    <a:pt x="405" y="26"/>
                    <a:pt x="405" y="26"/>
                  </a:cubicBezTo>
                  <a:cubicBezTo>
                    <a:pt x="424" y="26"/>
                    <a:pt x="434" y="26"/>
                    <a:pt x="451" y="26"/>
                  </a:cubicBezTo>
                  <a:cubicBezTo>
                    <a:pt x="466" y="27"/>
                    <a:pt x="481" y="33"/>
                    <a:pt x="482" y="49"/>
                  </a:cubicBezTo>
                  <a:cubicBezTo>
                    <a:pt x="483" y="68"/>
                    <a:pt x="473" y="72"/>
                    <a:pt x="463" y="75"/>
                  </a:cubicBezTo>
                  <a:cubicBezTo>
                    <a:pt x="486" y="80"/>
                    <a:pt x="477" y="107"/>
                    <a:pt x="483" y="123"/>
                  </a:cubicBezTo>
                  <a:lnTo>
                    <a:pt x="464" y="123"/>
                  </a:lnTo>
                  <a:close/>
                  <a:moveTo>
                    <a:pt x="624" y="62"/>
                  </a:moveTo>
                  <a:cubicBezTo>
                    <a:pt x="624" y="79"/>
                    <a:pt x="624" y="79"/>
                    <a:pt x="624" y="79"/>
                  </a:cubicBezTo>
                  <a:cubicBezTo>
                    <a:pt x="579" y="79"/>
                    <a:pt x="579" y="79"/>
                    <a:pt x="579" y="79"/>
                  </a:cubicBezTo>
                  <a:cubicBezTo>
                    <a:pt x="579" y="106"/>
                    <a:pt x="579" y="106"/>
                    <a:pt x="579" y="106"/>
                  </a:cubicBezTo>
                  <a:cubicBezTo>
                    <a:pt x="630" y="106"/>
                    <a:pt x="630" y="106"/>
                    <a:pt x="630" y="106"/>
                  </a:cubicBezTo>
                  <a:cubicBezTo>
                    <a:pt x="630" y="123"/>
                    <a:pt x="630" y="123"/>
                    <a:pt x="630" y="123"/>
                  </a:cubicBezTo>
                  <a:cubicBezTo>
                    <a:pt x="559" y="123"/>
                    <a:pt x="559" y="123"/>
                    <a:pt x="559" y="123"/>
                  </a:cubicBezTo>
                  <a:cubicBezTo>
                    <a:pt x="559" y="25"/>
                    <a:pt x="559" y="25"/>
                    <a:pt x="559" y="25"/>
                  </a:cubicBezTo>
                  <a:cubicBezTo>
                    <a:pt x="630" y="25"/>
                    <a:pt x="630" y="25"/>
                    <a:pt x="630" y="25"/>
                  </a:cubicBezTo>
                  <a:cubicBezTo>
                    <a:pt x="630" y="41"/>
                    <a:pt x="630" y="41"/>
                    <a:pt x="630" y="41"/>
                  </a:cubicBezTo>
                  <a:cubicBezTo>
                    <a:pt x="579" y="41"/>
                    <a:pt x="579" y="41"/>
                    <a:pt x="579" y="41"/>
                  </a:cubicBezTo>
                  <a:cubicBezTo>
                    <a:pt x="579" y="62"/>
                    <a:pt x="579" y="62"/>
                    <a:pt x="579" y="62"/>
                  </a:cubicBezTo>
                  <a:lnTo>
                    <a:pt x="624" y="62"/>
                  </a:lnTo>
                  <a:close/>
                  <a:moveTo>
                    <a:pt x="764" y="123"/>
                  </a:moveTo>
                  <a:cubicBezTo>
                    <a:pt x="757" y="102"/>
                    <a:pt x="757" y="102"/>
                    <a:pt x="757" y="102"/>
                  </a:cubicBezTo>
                  <a:cubicBezTo>
                    <a:pt x="722" y="102"/>
                    <a:pt x="722" y="102"/>
                    <a:pt x="722" y="102"/>
                  </a:cubicBezTo>
                  <a:cubicBezTo>
                    <a:pt x="715" y="123"/>
                    <a:pt x="715" y="123"/>
                    <a:pt x="715" y="123"/>
                  </a:cubicBezTo>
                  <a:cubicBezTo>
                    <a:pt x="695" y="123"/>
                    <a:pt x="695" y="123"/>
                    <a:pt x="695" y="123"/>
                  </a:cubicBezTo>
                  <a:cubicBezTo>
                    <a:pt x="729" y="26"/>
                    <a:pt x="729" y="26"/>
                    <a:pt x="729" y="26"/>
                  </a:cubicBezTo>
                  <a:cubicBezTo>
                    <a:pt x="750" y="26"/>
                    <a:pt x="750" y="26"/>
                    <a:pt x="750" y="26"/>
                  </a:cubicBezTo>
                  <a:cubicBezTo>
                    <a:pt x="784" y="123"/>
                    <a:pt x="784" y="123"/>
                    <a:pt x="784" y="123"/>
                  </a:cubicBezTo>
                  <a:lnTo>
                    <a:pt x="764" y="123"/>
                  </a:lnTo>
                  <a:close/>
                  <a:moveTo>
                    <a:pt x="925" y="96"/>
                  </a:moveTo>
                  <a:cubicBezTo>
                    <a:pt x="924" y="104"/>
                    <a:pt x="922" y="110"/>
                    <a:pt x="916" y="115"/>
                  </a:cubicBezTo>
                  <a:cubicBezTo>
                    <a:pt x="908" y="122"/>
                    <a:pt x="897" y="125"/>
                    <a:pt x="886" y="125"/>
                  </a:cubicBezTo>
                  <a:cubicBezTo>
                    <a:pt x="885" y="125"/>
                    <a:pt x="885" y="125"/>
                    <a:pt x="885" y="125"/>
                  </a:cubicBezTo>
                  <a:cubicBezTo>
                    <a:pt x="875" y="125"/>
                    <a:pt x="864" y="122"/>
                    <a:pt x="856" y="115"/>
                  </a:cubicBezTo>
                  <a:cubicBezTo>
                    <a:pt x="849" y="110"/>
                    <a:pt x="847" y="104"/>
                    <a:pt x="847" y="96"/>
                  </a:cubicBezTo>
                  <a:cubicBezTo>
                    <a:pt x="847" y="26"/>
                    <a:pt x="847" y="26"/>
                    <a:pt x="847" y="26"/>
                  </a:cubicBezTo>
                  <a:cubicBezTo>
                    <a:pt x="867" y="26"/>
                    <a:pt x="867" y="26"/>
                    <a:pt x="867" y="26"/>
                  </a:cubicBezTo>
                  <a:cubicBezTo>
                    <a:pt x="867" y="96"/>
                    <a:pt x="867" y="96"/>
                    <a:pt x="867" y="96"/>
                  </a:cubicBezTo>
                  <a:cubicBezTo>
                    <a:pt x="867" y="102"/>
                    <a:pt x="871" y="106"/>
                    <a:pt x="876" y="108"/>
                  </a:cubicBezTo>
                  <a:cubicBezTo>
                    <a:pt x="879" y="110"/>
                    <a:pt x="882" y="110"/>
                    <a:pt x="886" y="110"/>
                  </a:cubicBezTo>
                  <a:cubicBezTo>
                    <a:pt x="889" y="110"/>
                    <a:pt x="892" y="110"/>
                    <a:pt x="895" y="108"/>
                  </a:cubicBezTo>
                  <a:cubicBezTo>
                    <a:pt x="900" y="106"/>
                    <a:pt x="904" y="102"/>
                    <a:pt x="904" y="96"/>
                  </a:cubicBezTo>
                  <a:cubicBezTo>
                    <a:pt x="904" y="26"/>
                    <a:pt x="904" y="26"/>
                    <a:pt x="904" y="26"/>
                  </a:cubicBezTo>
                  <a:cubicBezTo>
                    <a:pt x="925" y="26"/>
                    <a:pt x="925" y="26"/>
                    <a:pt x="925" y="26"/>
                  </a:cubicBezTo>
                  <a:lnTo>
                    <a:pt x="925" y="9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6" name="Freeform 36">
              <a:extLst>
                <a:ext uri="{FF2B5EF4-FFF2-40B4-BE49-F238E27FC236}">
                  <a16:creationId xmlns:a16="http://schemas.microsoft.com/office/drawing/2014/main" id="{895AF50F-C0E8-9DA6-BED6-A85CAD378EE0}"/>
                </a:ext>
              </a:extLst>
            </p:cNvPr>
            <p:cNvSpPr>
              <a:spLocks/>
            </p:cNvSpPr>
            <p:nvPr/>
          </p:nvSpPr>
          <p:spPr bwMode="auto">
            <a:xfrm>
              <a:off x="1690" y="2634"/>
              <a:ext cx="33" cy="55"/>
            </a:xfrm>
            <a:custGeom>
              <a:avLst/>
              <a:gdLst>
                <a:gd name="T0" fmla="*/ 16 w 33"/>
                <a:gd name="T1" fmla="*/ 0 h 55"/>
                <a:gd name="T2" fmla="*/ 16 w 33"/>
                <a:gd name="T3" fmla="*/ 0 h 55"/>
                <a:gd name="T4" fmla="*/ 16 w 33"/>
                <a:gd name="T5" fmla="*/ 0 h 55"/>
                <a:gd name="T6" fmla="*/ 0 w 33"/>
                <a:gd name="T7" fmla="*/ 55 h 55"/>
                <a:gd name="T8" fmla="*/ 33 w 33"/>
                <a:gd name="T9" fmla="*/ 55 h 55"/>
                <a:gd name="T10" fmla="*/ 16 w 33"/>
                <a:gd name="T11" fmla="*/ 0 h 55"/>
                <a:gd name="T12" fmla="*/ 16 w 3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3" h="55">
                  <a:moveTo>
                    <a:pt x="16" y="0"/>
                  </a:moveTo>
                  <a:lnTo>
                    <a:pt x="16" y="0"/>
                  </a:lnTo>
                  <a:lnTo>
                    <a:pt x="16" y="0"/>
                  </a:lnTo>
                  <a:lnTo>
                    <a:pt x="0" y="55"/>
                  </a:lnTo>
                  <a:lnTo>
                    <a:pt x="33" y="55"/>
                  </a:lnTo>
                  <a:lnTo>
                    <a:pt x="16" y="0"/>
                  </a:lnTo>
                  <a:lnTo>
                    <a:pt x="16"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7" name="Freeform 37">
              <a:extLst>
                <a:ext uri="{FF2B5EF4-FFF2-40B4-BE49-F238E27FC236}">
                  <a16:creationId xmlns:a16="http://schemas.microsoft.com/office/drawing/2014/main" id="{70809A55-762E-5F8E-32E1-1D4491599B39}"/>
                </a:ext>
              </a:extLst>
            </p:cNvPr>
            <p:cNvSpPr>
              <a:spLocks/>
            </p:cNvSpPr>
            <p:nvPr/>
          </p:nvSpPr>
          <p:spPr bwMode="auto">
            <a:xfrm>
              <a:off x="1274" y="2629"/>
              <a:ext cx="51" cy="35"/>
            </a:xfrm>
            <a:custGeom>
              <a:avLst/>
              <a:gdLst>
                <a:gd name="T0" fmla="*/ 26 w 37"/>
                <a:gd name="T1" fmla="*/ 1 h 26"/>
                <a:gd name="T2" fmla="*/ 0 w 37"/>
                <a:gd name="T3" fmla="*/ 1 h 26"/>
                <a:gd name="T4" fmla="*/ 0 w 37"/>
                <a:gd name="T5" fmla="*/ 26 h 26"/>
                <a:gd name="T6" fmla="*/ 28 w 37"/>
                <a:gd name="T7" fmla="*/ 25 h 26"/>
                <a:gd name="T8" fmla="*/ 37 w 37"/>
                <a:gd name="T9" fmla="*/ 12 h 26"/>
                <a:gd name="T10" fmla="*/ 26 w 37"/>
                <a:gd name="T11" fmla="*/ 1 h 26"/>
              </a:gdLst>
              <a:ahLst/>
              <a:cxnLst>
                <a:cxn ang="0">
                  <a:pos x="T0" y="T1"/>
                </a:cxn>
                <a:cxn ang="0">
                  <a:pos x="T2" y="T3"/>
                </a:cxn>
                <a:cxn ang="0">
                  <a:pos x="T4" y="T5"/>
                </a:cxn>
                <a:cxn ang="0">
                  <a:pos x="T6" y="T7"/>
                </a:cxn>
                <a:cxn ang="0">
                  <a:pos x="T8" y="T9"/>
                </a:cxn>
                <a:cxn ang="0">
                  <a:pos x="T10" y="T11"/>
                </a:cxn>
              </a:cxnLst>
              <a:rect l="0" t="0" r="r" b="b"/>
              <a:pathLst>
                <a:path w="37" h="26">
                  <a:moveTo>
                    <a:pt x="26" y="1"/>
                  </a:moveTo>
                  <a:cubicBezTo>
                    <a:pt x="20" y="0"/>
                    <a:pt x="10" y="1"/>
                    <a:pt x="0" y="1"/>
                  </a:cubicBezTo>
                  <a:cubicBezTo>
                    <a:pt x="0" y="26"/>
                    <a:pt x="0" y="26"/>
                    <a:pt x="0" y="26"/>
                  </a:cubicBezTo>
                  <a:cubicBezTo>
                    <a:pt x="19" y="26"/>
                    <a:pt x="22" y="26"/>
                    <a:pt x="28" y="25"/>
                  </a:cubicBezTo>
                  <a:cubicBezTo>
                    <a:pt x="33" y="25"/>
                    <a:pt x="37" y="19"/>
                    <a:pt x="37" y="12"/>
                  </a:cubicBezTo>
                  <a:cubicBezTo>
                    <a:pt x="37" y="5"/>
                    <a:pt x="32"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8" name="Freeform 38">
              <a:extLst>
                <a:ext uri="{FF2B5EF4-FFF2-40B4-BE49-F238E27FC236}">
                  <a16:creationId xmlns:a16="http://schemas.microsoft.com/office/drawing/2014/main" id="{3A3C2466-0D6A-E774-2AAE-901AB569F545}"/>
                </a:ext>
              </a:extLst>
            </p:cNvPr>
            <p:cNvSpPr>
              <a:spLocks noEditPoints="1"/>
            </p:cNvSpPr>
            <p:nvPr/>
          </p:nvSpPr>
          <p:spPr bwMode="auto">
            <a:xfrm>
              <a:off x="690" y="2810"/>
              <a:ext cx="1400" cy="206"/>
            </a:xfrm>
            <a:custGeom>
              <a:avLst/>
              <a:gdLst>
                <a:gd name="T0" fmla="*/ 1019 w 1019"/>
                <a:gd name="T1" fmla="*/ 150 h 150"/>
                <a:gd name="T2" fmla="*/ 0 w 1019"/>
                <a:gd name="T3" fmla="*/ 0 h 150"/>
                <a:gd name="T4" fmla="*/ 852 w 1019"/>
                <a:gd name="T5" fmla="*/ 55 h 150"/>
                <a:gd name="T6" fmla="*/ 929 w 1019"/>
                <a:gd name="T7" fmla="*/ 53 h 150"/>
                <a:gd name="T8" fmla="*/ 892 w 1019"/>
                <a:gd name="T9" fmla="*/ 38 h 150"/>
                <a:gd name="T10" fmla="*/ 931 w 1019"/>
                <a:gd name="T11" fmla="*/ 92 h 150"/>
                <a:gd name="T12" fmla="*/ 849 w 1019"/>
                <a:gd name="T13" fmla="*/ 92 h 150"/>
                <a:gd name="T14" fmla="*/ 889 w 1019"/>
                <a:gd name="T15" fmla="*/ 110 h 150"/>
                <a:gd name="T16" fmla="*/ 852 w 1019"/>
                <a:gd name="T17" fmla="*/ 55 h 150"/>
                <a:gd name="T18" fmla="*/ 769 w 1019"/>
                <a:gd name="T19" fmla="*/ 26 h 150"/>
                <a:gd name="T20" fmla="*/ 783 w 1019"/>
                <a:gd name="T21" fmla="*/ 123 h 150"/>
                <a:gd name="T22" fmla="*/ 741 w 1019"/>
                <a:gd name="T23" fmla="*/ 102 h 150"/>
                <a:gd name="T24" fmla="*/ 714 w 1019"/>
                <a:gd name="T25" fmla="*/ 123 h 150"/>
                <a:gd name="T26" fmla="*/ 596 w 1019"/>
                <a:gd name="T27" fmla="*/ 26 h 150"/>
                <a:gd name="T28" fmla="*/ 675 w 1019"/>
                <a:gd name="T29" fmla="*/ 42 h 150"/>
                <a:gd name="T30" fmla="*/ 646 w 1019"/>
                <a:gd name="T31" fmla="*/ 123 h 150"/>
                <a:gd name="T32" fmla="*/ 626 w 1019"/>
                <a:gd name="T33" fmla="*/ 42 h 150"/>
                <a:gd name="T34" fmla="*/ 596 w 1019"/>
                <a:gd name="T35" fmla="*/ 26 h 150"/>
                <a:gd name="T36" fmla="*/ 540 w 1019"/>
                <a:gd name="T37" fmla="*/ 26 h 150"/>
                <a:gd name="T38" fmla="*/ 520 w 1019"/>
                <a:gd name="T39" fmla="*/ 123 h 150"/>
                <a:gd name="T40" fmla="*/ 370 w 1019"/>
                <a:gd name="T41" fmla="*/ 25 h 150"/>
                <a:gd name="T42" fmla="*/ 447 w 1019"/>
                <a:gd name="T43" fmla="*/ 49 h 150"/>
                <a:gd name="T44" fmla="*/ 448 w 1019"/>
                <a:gd name="T45" fmla="*/ 123 h 150"/>
                <a:gd name="T46" fmla="*/ 414 w 1019"/>
                <a:gd name="T47" fmla="*/ 83 h 150"/>
                <a:gd name="T48" fmla="*/ 390 w 1019"/>
                <a:gd name="T49" fmla="*/ 123 h 150"/>
                <a:gd name="T50" fmla="*/ 370 w 1019"/>
                <a:gd name="T51" fmla="*/ 25 h 150"/>
                <a:gd name="T52" fmla="*/ 301 w 1019"/>
                <a:gd name="T53" fmla="*/ 25 h 150"/>
                <a:gd name="T54" fmla="*/ 250 w 1019"/>
                <a:gd name="T55" fmla="*/ 42 h 150"/>
                <a:gd name="T56" fmla="*/ 295 w 1019"/>
                <a:gd name="T57" fmla="*/ 63 h 150"/>
                <a:gd name="T58" fmla="*/ 250 w 1019"/>
                <a:gd name="T59" fmla="*/ 79 h 150"/>
                <a:gd name="T60" fmla="*/ 301 w 1019"/>
                <a:gd name="T61" fmla="*/ 107 h 150"/>
                <a:gd name="T62" fmla="*/ 230 w 1019"/>
                <a:gd name="T63" fmla="*/ 123 h 150"/>
                <a:gd name="T64" fmla="*/ 108 w 1019"/>
                <a:gd name="T65" fmla="*/ 26 h 150"/>
                <a:gd name="T66" fmla="*/ 150 w 1019"/>
                <a:gd name="T67" fmla="*/ 26 h 150"/>
                <a:gd name="T68" fmla="*/ 139 w 1019"/>
                <a:gd name="T69" fmla="*/ 123 h 150"/>
                <a:gd name="T70" fmla="*/ 87 w 1019"/>
                <a:gd name="T71" fmla="*/ 2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9" h="150">
                  <a:moveTo>
                    <a:pt x="0" y="150"/>
                  </a:moveTo>
                  <a:cubicBezTo>
                    <a:pt x="1019" y="150"/>
                    <a:pt x="1019" y="150"/>
                    <a:pt x="1019" y="150"/>
                  </a:cubicBezTo>
                  <a:cubicBezTo>
                    <a:pt x="1019" y="0"/>
                    <a:pt x="1019" y="0"/>
                    <a:pt x="1019" y="0"/>
                  </a:cubicBezTo>
                  <a:cubicBezTo>
                    <a:pt x="0" y="0"/>
                    <a:pt x="0" y="0"/>
                    <a:pt x="0" y="0"/>
                  </a:cubicBezTo>
                  <a:lnTo>
                    <a:pt x="0" y="150"/>
                  </a:lnTo>
                  <a:close/>
                  <a:moveTo>
                    <a:pt x="852" y="55"/>
                  </a:moveTo>
                  <a:cubicBezTo>
                    <a:pt x="852" y="37"/>
                    <a:pt x="864" y="22"/>
                    <a:pt x="890" y="22"/>
                  </a:cubicBezTo>
                  <a:cubicBezTo>
                    <a:pt x="926" y="22"/>
                    <a:pt x="929" y="46"/>
                    <a:pt x="929" y="53"/>
                  </a:cubicBezTo>
                  <a:cubicBezTo>
                    <a:pt x="910" y="53"/>
                    <a:pt x="910" y="53"/>
                    <a:pt x="910" y="53"/>
                  </a:cubicBezTo>
                  <a:cubicBezTo>
                    <a:pt x="910" y="45"/>
                    <a:pt x="905" y="38"/>
                    <a:pt x="892" y="38"/>
                  </a:cubicBezTo>
                  <a:cubicBezTo>
                    <a:pt x="878" y="38"/>
                    <a:pt x="872" y="44"/>
                    <a:pt x="872" y="51"/>
                  </a:cubicBezTo>
                  <a:cubicBezTo>
                    <a:pt x="872" y="68"/>
                    <a:pt x="931" y="60"/>
                    <a:pt x="931" y="92"/>
                  </a:cubicBezTo>
                  <a:cubicBezTo>
                    <a:pt x="931" y="114"/>
                    <a:pt x="914" y="125"/>
                    <a:pt x="890" y="125"/>
                  </a:cubicBezTo>
                  <a:cubicBezTo>
                    <a:pt x="861" y="125"/>
                    <a:pt x="849" y="107"/>
                    <a:pt x="849" y="92"/>
                  </a:cubicBezTo>
                  <a:cubicBezTo>
                    <a:pt x="868" y="92"/>
                    <a:pt x="868" y="92"/>
                    <a:pt x="868" y="92"/>
                  </a:cubicBezTo>
                  <a:cubicBezTo>
                    <a:pt x="868" y="99"/>
                    <a:pt x="875" y="110"/>
                    <a:pt x="889" y="110"/>
                  </a:cubicBezTo>
                  <a:cubicBezTo>
                    <a:pt x="899" y="110"/>
                    <a:pt x="911" y="107"/>
                    <a:pt x="911" y="96"/>
                  </a:cubicBezTo>
                  <a:cubicBezTo>
                    <a:pt x="911" y="75"/>
                    <a:pt x="852" y="87"/>
                    <a:pt x="852" y="55"/>
                  </a:cubicBezTo>
                  <a:moveTo>
                    <a:pt x="748" y="26"/>
                  </a:moveTo>
                  <a:cubicBezTo>
                    <a:pt x="769" y="26"/>
                    <a:pt x="769" y="26"/>
                    <a:pt x="769" y="26"/>
                  </a:cubicBezTo>
                  <a:cubicBezTo>
                    <a:pt x="803" y="123"/>
                    <a:pt x="803" y="123"/>
                    <a:pt x="803" y="123"/>
                  </a:cubicBezTo>
                  <a:cubicBezTo>
                    <a:pt x="783" y="123"/>
                    <a:pt x="783" y="123"/>
                    <a:pt x="783" y="123"/>
                  </a:cubicBezTo>
                  <a:cubicBezTo>
                    <a:pt x="776" y="102"/>
                    <a:pt x="776" y="102"/>
                    <a:pt x="776" y="102"/>
                  </a:cubicBezTo>
                  <a:cubicBezTo>
                    <a:pt x="741" y="102"/>
                    <a:pt x="741" y="102"/>
                    <a:pt x="741" y="102"/>
                  </a:cubicBezTo>
                  <a:cubicBezTo>
                    <a:pt x="734" y="123"/>
                    <a:pt x="734" y="123"/>
                    <a:pt x="734" y="123"/>
                  </a:cubicBezTo>
                  <a:cubicBezTo>
                    <a:pt x="714" y="123"/>
                    <a:pt x="714" y="123"/>
                    <a:pt x="714" y="123"/>
                  </a:cubicBezTo>
                  <a:lnTo>
                    <a:pt x="748" y="26"/>
                  </a:lnTo>
                  <a:close/>
                  <a:moveTo>
                    <a:pt x="596" y="26"/>
                  </a:moveTo>
                  <a:cubicBezTo>
                    <a:pt x="675" y="26"/>
                    <a:pt x="675" y="26"/>
                    <a:pt x="675" y="26"/>
                  </a:cubicBezTo>
                  <a:cubicBezTo>
                    <a:pt x="675" y="42"/>
                    <a:pt x="675" y="42"/>
                    <a:pt x="675" y="42"/>
                  </a:cubicBezTo>
                  <a:cubicBezTo>
                    <a:pt x="646" y="42"/>
                    <a:pt x="646" y="42"/>
                    <a:pt x="646" y="42"/>
                  </a:cubicBezTo>
                  <a:cubicBezTo>
                    <a:pt x="646" y="123"/>
                    <a:pt x="646" y="123"/>
                    <a:pt x="646" y="123"/>
                  </a:cubicBezTo>
                  <a:cubicBezTo>
                    <a:pt x="626" y="123"/>
                    <a:pt x="626" y="123"/>
                    <a:pt x="626" y="123"/>
                  </a:cubicBezTo>
                  <a:cubicBezTo>
                    <a:pt x="626" y="42"/>
                    <a:pt x="626" y="42"/>
                    <a:pt x="626" y="42"/>
                  </a:cubicBezTo>
                  <a:cubicBezTo>
                    <a:pt x="596" y="42"/>
                    <a:pt x="596" y="42"/>
                    <a:pt x="596" y="42"/>
                  </a:cubicBezTo>
                  <a:lnTo>
                    <a:pt x="596" y="26"/>
                  </a:lnTo>
                  <a:close/>
                  <a:moveTo>
                    <a:pt x="520" y="26"/>
                  </a:moveTo>
                  <a:cubicBezTo>
                    <a:pt x="540" y="26"/>
                    <a:pt x="540" y="26"/>
                    <a:pt x="540" y="26"/>
                  </a:cubicBezTo>
                  <a:cubicBezTo>
                    <a:pt x="540" y="123"/>
                    <a:pt x="540" y="123"/>
                    <a:pt x="540" y="123"/>
                  </a:cubicBezTo>
                  <a:cubicBezTo>
                    <a:pt x="520" y="123"/>
                    <a:pt x="520" y="123"/>
                    <a:pt x="520" y="123"/>
                  </a:cubicBezTo>
                  <a:lnTo>
                    <a:pt x="520" y="26"/>
                  </a:lnTo>
                  <a:close/>
                  <a:moveTo>
                    <a:pt x="370" y="25"/>
                  </a:moveTo>
                  <a:cubicBezTo>
                    <a:pt x="388" y="25"/>
                    <a:pt x="399" y="26"/>
                    <a:pt x="416" y="26"/>
                  </a:cubicBezTo>
                  <a:cubicBezTo>
                    <a:pt x="431" y="26"/>
                    <a:pt x="446" y="32"/>
                    <a:pt x="447" y="49"/>
                  </a:cubicBezTo>
                  <a:cubicBezTo>
                    <a:pt x="448" y="68"/>
                    <a:pt x="437" y="72"/>
                    <a:pt x="427" y="75"/>
                  </a:cubicBezTo>
                  <a:cubicBezTo>
                    <a:pt x="450" y="80"/>
                    <a:pt x="442" y="107"/>
                    <a:pt x="448" y="123"/>
                  </a:cubicBezTo>
                  <a:cubicBezTo>
                    <a:pt x="429" y="123"/>
                    <a:pt x="429" y="123"/>
                    <a:pt x="429" y="123"/>
                  </a:cubicBezTo>
                  <a:cubicBezTo>
                    <a:pt x="424" y="123"/>
                    <a:pt x="431" y="84"/>
                    <a:pt x="414" y="83"/>
                  </a:cubicBezTo>
                  <a:cubicBezTo>
                    <a:pt x="405" y="82"/>
                    <a:pt x="399" y="83"/>
                    <a:pt x="390" y="83"/>
                  </a:cubicBezTo>
                  <a:cubicBezTo>
                    <a:pt x="390" y="123"/>
                    <a:pt x="390" y="123"/>
                    <a:pt x="390" y="123"/>
                  </a:cubicBezTo>
                  <a:cubicBezTo>
                    <a:pt x="370" y="123"/>
                    <a:pt x="370" y="123"/>
                    <a:pt x="370" y="123"/>
                  </a:cubicBezTo>
                  <a:lnTo>
                    <a:pt x="370" y="25"/>
                  </a:lnTo>
                  <a:close/>
                  <a:moveTo>
                    <a:pt x="230" y="25"/>
                  </a:moveTo>
                  <a:cubicBezTo>
                    <a:pt x="301" y="25"/>
                    <a:pt x="301" y="25"/>
                    <a:pt x="301" y="25"/>
                  </a:cubicBezTo>
                  <a:cubicBezTo>
                    <a:pt x="301" y="42"/>
                    <a:pt x="301" y="42"/>
                    <a:pt x="301" y="42"/>
                  </a:cubicBezTo>
                  <a:cubicBezTo>
                    <a:pt x="250" y="42"/>
                    <a:pt x="250" y="42"/>
                    <a:pt x="250" y="42"/>
                  </a:cubicBezTo>
                  <a:cubicBezTo>
                    <a:pt x="250" y="63"/>
                    <a:pt x="250" y="63"/>
                    <a:pt x="250" y="63"/>
                  </a:cubicBezTo>
                  <a:cubicBezTo>
                    <a:pt x="295" y="63"/>
                    <a:pt x="295" y="63"/>
                    <a:pt x="295" y="63"/>
                  </a:cubicBezTo>
                  <a:cubicBezTo>
                    <a:pt x="295" y="79"/>
                    <a:pt x="295" y="79"/>
                    <a:pt x="295" y="79"/>
                  </a:cubicBezTo>
                  <a:cubicBezTo>
                    <a:pt x="250" y="79"/>
                    <a:pt x="250" y="79"/>
                    <a:pt x="250" y="79"/>
                  </a:cubicBezTo>
                  <a:cubicBezTo>
                    <a:pt x="250" y="107"/>
                    <a:pt x="250" y="107"/>
                    <a:pt x="250" y="107"/>
                  </a:cubicBezTo>
                  <a:cubicBezTo>
                    <a:pt x="301" y="107"/>
                    <a:pt x="301" y="107"/>
                    <a:pt x="301" y="107"/>
                  </a:cubicBezTo>
                  <a:cubicBezTo>
                    <a:pt x="301" y="123"/>
                    <a:pt x="301" y="123"/>
                    <a:pt x="301" y="123"/>
                  </a:cubicBezTo>
                  <a:cubicBezTo>
                    <a:pt x="230" y="123"/>
                    <a:pt x="230" y="123"/>
                    <a:pt x="230" y="123"/>
                  </a:cubicBezTo>
                  <a:lnTo>
                    <a:pt x="230" y="25"/>
                  </a:lnTo>
                  <a:close/>
                  <a:moveTo>
                    <a:pt x="108" y="26"/>
                  </a:moveTo>
                  <a:cubicBezTo>
                    <a:pt x="115" y="50"/>
                    <a:pt x="122" y="77"/>
                    <a:pt x="129" y="98"/>
                  </a:cubicBezTo>
                  <a:cubicBezTo>
                    <a:pt x="136" y="77"/>
                    <a:pt x="144" y="50"/>
                    <a:pt x="150" y="26"/>
                  </a:cubicBezTo>
                  <a:cubicBezTo>
                    <a:pt x="171" y="26"/>
                    <a:pt x="171" y="26"/>
                    <a:pt x="171" y="26"/>
                  </a:cubicBezTo>
                  <a:cubicBezTo>
                    <a:pt x="139" y="123"/>
                    <a:pt x="139" y="123"/>
                    <a:pt x="139" y="123"/>
                  </a:cubicBezTo>
                  <a:cubicBezTo>
                    <a:pt x="120" y="123"/>
                    <a:pt x="120" y="123"/>
                    <a:pt x="120" y="123"/>
                  </a:cubicBezTo>
                  <a:cubicBezTo>
                    <a:pt x="87" y="26"/>
                    <a:pt x="87" y="26"/>
                    <a:pt x="87" y="26"/>
                  </a:cubicBezTo>
                  <a:lnTo>
                    <a:pt x="108" y="2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9" name="Freeform 39">
              <a:extLst>
                <a:ext uri="{FF2B5EF4-FFF2-40B4-BE49-F238E27FC236}">
                  <a16:creationId xmlns:a16="http://schemas.microsoft.com/office/drawing/2014/main" id="{01B86137-5F1F-C4B9-916D-E9773B67769C}"/>
                </a:ext>
              </a:extLst>
            </p:cNvPr>
            <p:cNvSpPr>
              <a:spLocks/>
            </p:cNvSpPr>
            <p:nvPr/>
          </p:nvSpPr>
          <p:spPr bwMode="auto">
            <a:xfrm>
              <a:off x="1715" y="2872"/>
              <a:ext cx="34" cy="56"/>
            </a:xfrm>
            <a:custGeom>
              <a:avLst/>
              <a:gdLst>
                <a:gd name="T0" fmla="*/ 18 w 34"/>
                <a:gd name="T1" fmla="*/ 0 h 56"/>
                <a:gd name="T2" fmla="*/ 18 w 34"/>
                <a:gd name="T3" fmla="*/ 0 h 56"/>
                <a:gd name="T4" fmla="*/ 18 w 34"/>
                <a:gd name="T5" fmla="*/ 0 h 56"/>
                <a:gd name="T6" fmla="*/ 18 w 34"/>
                <a:gd name="T7" fmla="*/ 0 h 56"/>
                <a:gd name="T8" fmla="*/ 18 w 34"/>
                <a:gd name="T9" fmla="*/ 0 h 56"/>
                <a:gd name="T10" fmla="*/ 0 w 34"/>
                <a:gd name="T11" fmla="*/ 56 h 56"/>
                <a:gd name="T12" fmla="*/ 34 w 34"/>
                <a:gd name="T13" fmla="*/ 56 h 56"/>
                <a:gd name="T14" fmla="*/ 18 w 34"/>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6">
                  <a:moveTo>
                    <a:pt x="18" y="0"/>
                  </a:moveTo>
                  <a:lnTo>
                    <a:pt x="18" y="0"/>
                  </a:lnTo>
                  <a:lnTo>
                    <a:pt x="18" y="0"/>
                  </a:lnTo>
                  <a:lnTo>
                    <a:pt x="18" y="0"/>
                  </a:lnTo>
                  <a:lnTo>
                    <a:pt x="18" y="0"/>
                  </a:lnTo>
                  <a:lnTo>
                    <a:pt x="0" y="56"/>
                  </a:lnTo>
                  <a:lnTo>
                    <a:pt x="34" y="56"/>
                  </a:lnTo>
                  <a:lnTo>
                    <a:pt x="18"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60" name="Freeform 40">
              <a:extLst>
                <a:ext uri="{FF2B5EF4-FFF2-40B4-BE49-F238E27FC236}">
                  <a16:creationId xmlns:a16="http://schemas.microsoft.com/office/drawing/2014/main" id="{B8EB2A46-A2D7-15EF-B545-9C399CF087F9}"/>
                </a:ext>
              </a:extLst>
            </p:cNvPr>
            <p:cNvSpPr>
              <a:spLocks/>
            </p:cNvSpPr>
            <p:nvPr/>
          </p:nvSpPr>
          <p:spPr bwMode="auto">
            <a:xfrm>
              <a:off x="1226" y="2867"/>
              <a:ext cx="51" cy="35"/>
            </a:xfrm>
            <a:custGeom>
              <a:avLst/>
              <a:gdLst>
                <a:gd name="T0" fmla="*/ 27 w 37"/>
                <a:gd name="T1" fmla="*/ 25 h 26"/>
                <a:gd name="T2" fmla="*/ 37 w 37"/>
                <a:gd name="T3" fmla="*/ 12 h 26"/>
                <a:gd name="T4" fmla="*/ 26 w 37"/>
                <a:gd name="T5" fmla="*/ 1 h 26"/>
                <a:gd name="T6" fmla="*/ 0 w 37"/>
                <a:gd name="T7" fmla="*/ 1 h 26"/>
                <a:gd name="T8" fmla="*/ 0 w 37"/>
                <a:gd name="T9" fmla="*/ 26 h 26"/>
                <a:gd name="T10" fmla="*/ 27 w 37"/>
                <a:gd name="T11" fmla="*/ 25 h 26"/>
              </a:gdLst>
              <a:ahLst/>
              <a:cxnLst>
                <a:cxn ang="0">
                  <a:pos x="T0" y="T1"/>
                </a:cxn>
                <a:cxn ang="0">
                  <a:pos x="T2" y="T3"/>
                </a:cxn>
                <a:cxn ang="0">
                  <a:pos x="T4" y="T5"/>
                </a:cxn>
                <a:cxn ang="0">
                  <a:pos x="T6" y="T7"/>
                </a:cxn>
                <a:cxn ang="0">
                  <a:pos x="T8" y="T9"/>
                </a:cxn>
                <a:cxn ang="0">
                  <a:pos x="T10" y="T11"/>
                </a:cxn>
              </a:cxnLst>
              <a:rect l="0" t="0" r="r" b="b"/>
              <a:pathLst>
                <a:path w="37" h="26">
                  <a:moveTo>
                    <a:pt x="27" y="25"/>
                  </a:moveTo>
                  <a:cubicBezTo>
                    <a:pt x="33" y="24"/>
                    <a:pt x="37" y="19"/>
                    <a:pt x="37" y="12"/>
                  </a:cubicBezTo>
                  <a:cubicBezTo>
                    <a:pt x="37" y="5"/>
                    <a:pt x="32" y="1"/>
                    <a:pt x="26" y="1"/>
                  </a:cubicBezTo>
                  <a:cubicBezTo>
                    <a:pt x="20" y="0"/>
                    <a:pt x="10" y="1"/>
                    <a:pt x="0" y="1"/>
                  </a:cubicBezTo>
                  <a:cubicBezTo>
                    <a:pt x="0" y="26"/>
                    <a:pt x="0" y="26"/>
                    <a:pt x="0" y="26"/>
                  </a:cubicBezTo>
                  <a:cubicBezTo>
                    <a:pt x="19" y="26"/>
                    <a:pt x="22" y="26"/>
                    <a:pt x="27" y="25"/>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61" name="Freeform 41">
              <a:extLst>
                <a:ext uri="{FF2B5EF4-FFF2-40B4-BE49-F238E27FC236}">
                  <a16:creationId xmlns:a16="http://schemas.microsoft.com/office/drawing/2014/main" id="{AC7503C1-28DA-DA19-AF0D-2DD0CD3C3819}"/>
                </a:ext>
              </a:extLst>
            </p:cNvPr>
            <p:cNvSpPr>
              <a:spLocks/>
            </p:cNvSpPr>
            <p:nvPr/>
          </p:nvSpPr>
          <p:spPr bwMode="auto">
            <a:xfrm>
              <a:off x="847" y="2681"/>
              <a:ext cx="52" cy="38"/>
            </a:xfrm>
            <a:custGeom>
              <a:avLst/>
              <a:gdLst>
                <a:gd name="T0" fmla="*/ 26 w 38"/>
                <a:gd name="T1" fmla="*/ 1 h 28"/>
                <a:gd name="T2" fmla="*/ 1 w 38"/>
                <a:gd name="T3" fmla="*/ 0 h 28"/>
                <a:gd name="T4" fmla="*/ 1 w 38"/>
                <a:gd name="T5" fmla="*/ 0 h 28"/>
                <a:gd name="T6" fmla="*/ 0 w 38"/>
                <a:gd name="T7" fmla="*/ 28 h 28"/>
                <a:gd name="T8" fmla="*/ 28 w 38"/>
                <a:gd name="T9" fmla="*/ 27 h 28"/>
                <a:gd name="T10" fmla="*/ 38 w 38"/>
                <a:gd name="T11" fmla="*/ 14 h 28"/>
                <a:gd name="T12" fmla="*/ 26 w 38"/>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8" h="28">
                  <a:moveTo>
                    <a:pt x="26" y="1"/>
                  </a:moveTo>
                  <a:cubicBezTo>
                    <a:pt x="17" y="0"/>
                    <a:pt x="8" y="0"/>
                    <a:pt x="1" y="0"/>
                  </a:cubicBezTo>
                  <a:cubicBezTo>
                    <a:pt x="1" y="0"/>
                    <a:pt x="1" y="0"/>
                    <a:pt x="1" y="0"/>
                  </a:cubicBezTo>
                  <a:cubicBezTo>
                    <a:pt x="0" y="28"/>
                    <a:pt x="0" y="28"/>
                    <a:pt x="0" y="28"/>
                  </a:cubicBezTo>
                  <a:cubicBezTo>
                    <a:pt x="21" y="27"/>
                    <a:pt x="21" y="28"/>
                    <a:pt x="28" y="27"/>
                  </a:cubicBezTo>
                  <a:cubicBezTo>
                    <a:pt x="35" y="26"/>
                    <a:pt x="38" y="20"/>
                    <a:pt x="38" y="14"/>
                  </a:cubicBezTo>
                  <a:cubicBezTo>
                    <a:pt x="38" y="8"/>
                    <a:pt x="34"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62" name="Freeform 42">
              <a:extLst>
                <a:ext uri="{FF2B5EF4-FFF2-40B4-BE49-F238E27FC236}">
                  <a16:creationId xmlns:a16="http://schemas.microsoft.com/office/drawing/2014/main" id="{B65DEFFD-074C-8D6B-4A83-4864C8FBC1EF}"/>
                </a:ext>
              </a:extLst>
            </p:cNvPr>
            <p:cNvSpPr>
              <a:spLocks/>
            </p:cNvSpPr>
            <p:nvPr/>
          </p:nvSpPr>
          <p:spPr bwMode="auto">
            <a:xfrm>
              <a:off x="848" y="2629"/>
              <a:ext cx="48" cy="31"/>
            </a:xfrm>
            <a:custGeom>
              <a:avLst/>
              <a:gdLst>
                <a:gd name="T0" fmla="*/ 24 w 35"/>
                <a:gd name="T1" fmla="*/ 23 h 23"/>
                <a:gd name="T2" fmla="*/ 35 w 35"/>
                <a:gd name="T3" fmla="*/ 10 h 23"/>
                <a:gd name="T4" fmla="*/ 23 w 35"/>
                <a:gd name="T5" fmla="*/ 0 h 23"/>
                <a:gd name="T6" fmla="*/ 0 w 35"/>
                <a:gd name="T7" fmla="*/ 0 h 23"/>
                <a:gd name="T8" fmla="*/ 0 w 35"/>
                <a:gd name="T9" fmla="*/ 23 h 23"/>
                <a:gd name="T10" fmla="*/ 24 w 35"/>
                <a:gd name="T11" fmla="*/ 23 h 23"/>
              </a:gdLst>
              <a:ahLst/>
              <a:cxnLst>
                <a:cxn ang="0">
                  <a:pos x="T0" y="T1"/>
                </a:cxn>
                <a:cxn ang="0">
                  <a:pos x="T2" y="T3"/>
                </a:cxn>
                <a:cxn ang="0">
                  <a:pos x="T4" y="T5"/>
                </a:cxn>
                <a:cxn ang="0">
                  <a:pos x="T6" y="T7"/>
                </a:cxn>
                <a:cxn ang="0">
                  <a:pos x="T8" y="T9"/>
                </a:cxn>
                <a:cxn ang="0">
                  <a:pos x="T10" y="T11"/>
                </a:cxn>
              </a:cxnLst>
              <a:rect l="0" t="0" r="r" b="b"/>
              <a:pathLst>
                <a:path w="35" h="23">
                  <a:moveTo>
                    <a:pt x="24" y="23"/>
                  </a:moveTo>
                  <a:cubicBezTo>
                    <a:pt x="31" y="23"/>
                    <a:pt x="35" y="18"/>
                    <a:pt x="35" y="10"/>
                  </a:cubicBezTo>
                  <a:cubicBezTo>
                    <a:pt x="35" y="3"/>
                    <a:pt x="30" y="0"/>
                    <a:pt x="23" y="0"/>
                  </a:cubicBezTo>
                  <a:cubicBezTo>
                    <a:pt x="0" y="0"/>
                    <a:pt x="0" y="0"/>
                    <a:pt x="0" y="0"/>
                  </a:cubicBezTo>
                  <a:cubicBezTo>
                    <a:pt x="0" y="23"/>
                    <a:pt x="0" y="23"/>
                    <a:pt x="0" y="23"/>
                  </a:cubicBezTo>
                  <a:lnTo>
                    <a:pt x="24" y="23"/>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grpSp>
    </p:spTree>
    <p:extLst>
      <p:ext uri="{BB962C8B-B14F-4D97-AF65-F5344CB8AC3E}">
        <p14:creationId xmlns:p14="http://schemas.microsoft.com/office/powerpoint/2010/main" val="169118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ver v2">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8ACA06-DAFA-4880-7F53-996F4E4828E2}"/>
              </a:ext>
            </a:extLst>
          </p:cNvPr>
          <p:cNvSpPr/>
          <p:nvPr userDrawn="1"/>
        </p:nvSpPr>
        <p:spPr>
          <a:xfrm>
            <a:off x="5486400" y="155864"/>
            <a:ext cx="6705600" cy="6546272"/>
          </a:xfrm>
          <a:prstGeom prst="rect">
            <a:avLst/>
          </a:prstGeom>
          <a:solidFill>
            <a:schemeClr val="tx2"/>
          </a:solidFill>
          <a:ln>
            <a:noFill/>
          </a:ln>
          <a:effectLst>
            <a:outerShdw blurRad="317500" dist="1143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Espace réservé pour une image  7">
            <a:extLst>
              <a:ext uri="{FF2B5EF4-FFF2-40B4-BE49-F238E27FC236}">
                <a16:creationId xmlns:a16="http://schemas.microsoft.com/office/drawing/2014/main" id="{5E720A8C-BBF2-9BF4-3CEC-1C2A5FADAEC9}"/>
              </a:ext>
            </a:extLst>
          </p:cNvPr>
          <p:cNvSpPr>
            <a:spLocks noGrp="1"/>
          </p:cNvSpPr>
          <p:nvPr>
            <p:ph type="pic" sz="quarter" idx="13" hasCustomPrompt="1"/>
          </p:nvPr>
        </p:nvSpPr>
        <p:spPr>
          <a:xfrm>
            <a:off x="0" y="0"/>
            <a:ext cx="7107238" cy="6858000"/>
          </a:xfrm>
          <a:custGeom>
            <a:avLst/>
            <a:gdLst>
              <a:gd name="connsiteX0" fmla="*/ 0 w 7107238"/>
              <a:gd name="connsiteY0" fmla="*/ 0 h 6858000"/>
              <a:gd name="connsiteX1" fmla="*/ 7107238 w 7107238"/>
              <a:gd name="connsiteY1" fmla="*/ 0 h 6858000"/>
              <a:gd name="connsiteX2" fmla="*/ 7107238 w 7107238"/>
              <a:gd name="connsiteY2" fmla="*/ 155864 h 6858000"/>
              <a:gd name="connsiteX3" fmla="*/ 5486400 w 7107238"/>
              <a:gd name="connsiteY3" fmla="*/ 155864 h 6858000"/>
              <a:gd name="connsiteX4" fmla="*/ 5486400 w 7107238"/>
              <a:gd name="connsiteY4" fmla="*/ 6702136 h 6858000"/>
              <a:gd name="connsiteX5" fmla="*/ 7107238 w 7107238"/>
              <a:gd name="connsiteY5" fmla="*/ 6702136 h 6858000"/>
              <a:gd name="connsiteX6" fmla="*/ 7107238 w 7107238"/>
              <a:gd name="connsiteY6" fmla="*/ 6858000 h 6858000"/>
              <a:gd name="connsiteX7" fmla="*/ 0 w 71072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7238" h="6858000">
                <a:moveTo>
                  <a:pt x="0" y="0"/>
                </a:moveTo>
                <a:lnTo>
                  <a:pt x="7107238" y="0"/>
                </a:lnTo>
                <a:lnTo>
                  <a:pt x="7107238" y="155864"/>
                </a:lnTo>
                <a:lnTo>
                  <a:pt x="5486400" y="155864"/>
                </a:lnTo>
                <a:lnTo>
                  <a:pt x="5486400" y="6702136"/>
                </a:lnTo>
                <a:lnTo>
                  <a:pt x="7107238" y="6702136"/>
                </a:lnTo>
                <a:lnTo>
                  <a:pt x="7107238" y="6858000"/>
                </a:lnTo>
                <a:lnTo>
                  <a:pt x="0" y="6858000"/>
                </a:lnTo>
                <a:close/>
              </a:path>
            </a:pathLst>
          </a:custGeom>
          <a:solidFill>
            <a:schemeClr val="bg1">
              <a:lumMod val="95000"/>
            </a:schemeClr>
          </a:solidFill>
        </p:spPr>
        <p:txBody>
          <a:bodyPr wrap="square">
            <a:noAutofit/>
          </a:bodyPr>
          <a:lstStyle>
            <a:lvl1pPr>
              <a:defRPr sz="100"/>
            </a:lvl1pPr>
          </a:lstStyle>
          <a:p>
            <a:r>
              <a:rPr lang="en-GB" dirty="0"/>
              <a:t> </a:t>
            </a:r>
          </a:p>
        </p:txBody>
      </p:sp>
      <p:sp>
        <p:nvSpPr>
          <p:cNvPr id="2" name="Titre 1">
            <a:extLst>
              <a:ext uri="{FF2B5EF4-FFF2-40B4-BE49-F238E27FC236}">
                <a16:creationId xmlns:a16="http://schemas.microsoft.com/office/drawing/2014/main" id="{C89CEF76-20C9-73F4-600E-A4BD9173D23F}"/>
              </a:ext>
            </a:extLst>
          </p:cNvPr>
          <p:cNvSpPr>
            <a:spLocks noGrp="1"/>
          </p:cNvSpPr>
          <p:nvPr>
            <p:ph type="ctrTitle" hasCustomPrompt="1"/>
          </p:nvPr>
        </p:nvSpPr>
        <p:spPr>
          <a:xfrm>
            <a:off x="6188600" y="3050756"/>
            <a:ext cx="5548129" cy="2248853"/>
          </a:xfrm>
        </p:spPr>
        <p:txBody>
          <a:bodyPr wrap="square" anchor="t">
            <a:spAutoFit/>
          </a:bodyPr>
          <a:lstStyle>
            <a:lvl1pPr algn="l">
              <a:lnSpc>
                <a:spcPct val="80000"/>
              </a:lnSpc>
              <a:defRPr sz="5400">
                <a:solidFill>
                  <a:schemeClr val="bg1"/>
                </a:solidFill>
              </a:defRPr>
            </a:lvl1pPr>
          </a:lstStyle>
          <a:p>
            <a:r>
              <a:rPr lang="en-GB" dirty="0"/>
              <a:t>Insert</a:t>
            </a:r>
            <a:br>
              <a:rPr lang="en-GB" dirty="0"/>
            </a:br>
            <a:r>
              <a:rPr lang="en-GB" dirty="0"/>
              <a:t>your title here</a:t>
            </a:r>
          </a:p>
        </p:txBody>
      </p:sp>
      <p:pic>
        <p:nvPicPr>
          <p:cNvPr id="9" name="Image 8" descr="Une image contenant texte, Police, symbole, logo&#10;&#10;Description générée automatiquement">
            <a:extLst>
              <a:ext uri="{FF2B5EF4-FFF2-40B4-BE49-F238E27FC236}">
                <a16:creationId xmlns:a16="http://schemas.microsoft.com/office/drawing/2014/main" id="{C2EE5BD5-F4C7-D44B-AF3D-43431F46B12C}"/>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99580" y="952499"/>
            <a:ext cx="1432864" cy="1770011"/>
          </a:xfrm>
          <a:prstGeom prst="rect">
            <a:avLst/>
          </a:prstGeom>
        </p:spPr>
      </p:pic>
      <p:sp>
        <p:nvSpPr>
          <p:cNvPr id="13" name="Espace réservé de la date 3">
            <a:extLst>
              <a:ext uri="{FF2B5EF4-FFF2-40B4-BE49-F238E27FC236}">
                <a16:creationId xmlns:a16="http://schemas.microsoft.com/office/drawing/2014/main" id="{8F31D688-BA40-9A04-AB82-F92AA870B560}"/>
              </a:ext>
            </a:extLst>
          </p:cNvPr>
          <p:cNvSpPr>
            <a:spLocks noGrp="1"/>
          </p:cNvSpPr>
          <p:nvPr>
            <p:ph type="dt" sz="half" idx="2"/>
          </p:nvPr>
        </p:nvSpPr>
        <p:spPr>
          <a:xfrm>
            <a:off x="6188600" y="5574864"/>
            <a:ext cx="1159640" cy="276999"/>
          </a:xfrm>
          <a:prstGeom prst="rect">
            <a:avLst/>
          </a:prstGeom>
        </p:spPr>
        <p:txBody>
          <a:bodyPr vert="horz" wrap="none" lIns="180000" tIns="45720" rIns="108000" bIns="45720" rtlCol="0" anchor="ctr">
            <a:spAutoFit/>
          </a:bodyPr>
          <a:lstStyle>
            <a:lvl1pPr algn="l">
              <a:defRPr sz="1200" b="0">
                <a:solidFill>
                  <a:schemeClr val="bg1"/>
                </a:solidFill>
              </a:defRPr>
            </a:lvl1pPr>
          </a:lstStyle>
          <a:p>
            <a:endParaRPr lang="fr-FR" dirty="0"/>
          </a:p>
        </p:txBody>
      </p:sp>
    </p:spTree>
    <p:extLst>
      <p:ext uri="{BB962C8B-B14F-4D97-AF65-F5344CB8AC3E}">
        <p14:creationId xmlns:p14="http://schemas.microsoft.com/office/powerpoint/2010/main" val="257149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mmary x2">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8A00A5B-F30F-4D5C-7A5D-092CC6BC98AF}"/>
              </a:ext>
            </a:extLst>
          </p:cNvPr>
          <p:cNvSpPr/>
          <p:nvPr userDrawn="1"/>
        </p:nvSpPr>
        <p:spPr bwMode="ltGray">
          <a:xfrm>
            <a:off x="0" y="3429000"/>
            <a:ext cx="12192000"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Espace réservé du pied de page 3">
            <a:extLst>
              <a:ext uri="{FF2B5EF4-FFF2-40B4-BE49-F238E27FC236}">
                <a16:creationId xmlns:a16="http://schemas.microsoft.com/office/drawing/2014/main" id="{42252A32-7B1C-2A62-A4E4-93EAF8D8BFB2}"/>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B56495AC-944F-65D5-A9EF-4E04E6EF781F}"/>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ZoneTexte 7">
            <a:extLst>
              <a:ext uri="{FF2B5EF4-FFF2-40B4-BE49-F238E27FC236}">
                <a16:creationId xmlns:a16="http://schemas.microsoft.com/office/drawing/2014/main" id="{695FF3DA-637E-BD98-4767-8E4405B5235C}"/>
              </a:ext>
            </a:extLst>
          </p:cNvPr>
          <p:cNvSpPr txBox="1"/>
          <p:nvPr userDrawn="1"/>
        </p:nvSpPr>
        <p:spPr>
          <a:xfrm>
            <a:off x="4046606" y="745892"/>
            <a:ext cx="4062714" cy="923330"/>
          </a:xfrm>
          <a:prstGeom prst="rect">
            <a:avLst/>
          </a:prstGeom>
          <a:noFill/>
        </p:spPr>
        <p:txBody>
          <a:bodyPr wrap="square" rtlCol="0">
            <a:spAutoFit/>
          </a:bodyPr>
          <a:lstStyle/>
          <a:p>
            <a:pPr algn="ctr"/>
            <a:r>
              <a:rPr lang="en-GB" sz="5400" b="1" dirty="0"/>
              <a:t>SUMMARY</a:t>
            </a:r>
          </a:p>
        </p:txBody>
      </p:sp>
      <p:cxnSp>
        <p:nvCxnSpPr>
          <p:cNvPr id="10" name="Connecteur droit 9">
            <a:extLst>
              <a:ext uri="{FF2B5EF4-FFF2-40B4-BE49-F238E27FC236}">
                <a16:creationId xmlns:a16="http://schemas.microsoft.com/office/drawing/2014/main" id="{791910AD-746C-2DE1-4C44-BA6E8B3A932A}"/>
              </a:ext>
            </a:extLst>
          </p:cNvPr>
          <p:cNvCxnSpPr>
            <a:cxnSpLocks/>
          </p:cNvCxnSpPr>
          <p:nvPr userDrawn="1"/>
        </p:nvCxnSpPr>
        <p:spPr>
          <a:xfrm>
            <a:off x="6096000" y="0"/>
            <a:ext cx="0" cy="619645"/>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Espace réservé pour une image  13">
            <a:extLst>
              <a:ext uri="{FF2B5EF4-FFF2-40B4-BE49-F238E27FC236}">
                <a16:creationId xmlns:a16="http://schemas.microsoft.com/office/drawing/2014/main" id="{2234D3C4-E1F9-79A8-7695-842A3D0EF6C6}"/>
              </a:ext>
            </a:extLst>
          </p:cNvPr>
          <p:cNvSpPr>
            <a:spLocks noGrp="1"/>
          </p:cNvSpPr>
          <p:nvPr>
            <p:ph type="pic" sz="quarter" idx="15" hasCustomPrompt="1"/>
          </p:nvPr>
        </p:nvSpPr>
        <p:spPr>
          <a:xfrm>
            <a:off x="598169" y="1986454"/>
            <a:ext cx="5365704"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16" name="Espace réservé pour une image  15">
            <a:extLst>
              <a:ext uri="{FF2B5EF4-FFF2-40B4-BE49-F238E27FC236}">
                <a16:creationId xmlns:a16="http://schemas.microsoft.com/office/drawing/2014/main" id="{6D10EEE9-9B9C-EBF0-D380-C9E741CB62E4}"/>
              </a:ext>
            </a:extLst>
          </p:cNvPr>
          <p:cNvSpPr>
            <a:spLocks noGrp="1"/>
          </p:cNvSpPr>
          <p:nvPr>
            <p:ph type="pic" sz="quarter" idx="17" hasCustomPrompt="1"/>
          </p:nvPr>
        </p:nvSpPr>
        <p:spPr>
          <a:xfrm>
            <a:off x="6145577" y="1986454"/>
            <a:ext cx="5365704"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20" name="Espace réservé du texte 19">
            <a:extLst>
              <a:ext uri="{FF2B5EF4-FFF2-40B4-BE49-F238E27FC236}">
                <a16:creationId xmlns:a16="http://schemas.microsoft.com/office/drawing/2014/main" id="{8EDD1272-EB1D-5F99-9BCD-98AEAF797ECC}"/>
              </a:ext>
            </a:extLst>
          </p:cNvPr>
          <p:cNvSpPr>
            <a:spLocks noGrp="1"/>
          </p:cNvSpPr>
          <p:nvPr>
            <p:ph type="body" sz="quarter" idx="20" hasCustomPrompt="1"/>
          </p:nvPr>
        </p:nvSpPr>
        <p:spPr>
          <a:xfrm>
            <a:off x="2951838" y="4657983"/>
            <a:ext cx="658367" cy="590931"/>
          </a:xfrm>
          <a:prstGeom prst="rect">
            <a:avLst/>
          </a:prstGeom>
        </p:spPr>
        <p:txBody>
          <a:bodyPr wrap="none" lIns="72000" rIns="72000" anchor="ctr">
            <a:spAutoFit/>
          </a:bodyPr>
          <a:lstStyle>
            <a:lvl1pPr marL="0" indent="0" algn="ctr">
              <a:buNone/>
              <a:defRPr sz="3600" b="1">
                <a:solidFill>
                  <a:schemeClr val="tx2"/>
                </a:solidFill>
              </a:defRPr>
            </a:lvl1pPr>
          </a:lstStyle>
          <a:p>
            <a:pPr lvl="0"/>
            <a:r>
              <a:rPr lang="en-GB" dirty="0"/>
              <a:t>00</a:t>
            </a:r>
          </a:p>
        </p:txBody>
      </p:sp>
      <p:sp>
        <p:nvSpPr>
          <p:cNvPr id="22" name="Espace réservé du texte 19">
            <a:extLst>
              <a:ext uri="{FF2B5EF4-FFF2-40B4-BE49-F238E27FC236}">
                <a16:creationId xmlns:a16="http://schemas.microsoft.com/office/drawing/2014/main" id="{3B976850-CCC9-2790-6B8B-B666D24EE4D5}"/>
              </a:ext>
            </a:extLst>
          </p:cNvPr>
          <p:cNvSpPr>
            <a:spLocks noGrp="1"/>
          </p:cNvSpPr>
          <p:nvPr>
            <p:ph type="body" sz="quarter" idx="21" hasCustomPrompt="1"/>
          </p:nvPr>
        </p:nvSpPr>
        <p:spPr>
          <a:xfrm>
            <a:off x="8499246" y="4657983"/>
            <a:ext cx="658367" cy="590931"/>
          </a:xfrm>
          <a:prstGeom prst="rect">
            <a:avLst/>
          </a:prstGeom>
        </p:spPr>
        <p:txBody>
          <a:bodyPr wrap="none" lIns="72000" rIns="72000" anchor="ctr">
            <a:spAutoFit/>
          </a:bodyPr>
          <a:lstStyle>
            <a:lvl1pPr marL="0" indent="0" algn="ctr">
              <a:buNone/>
              <a:defRPr sz="3600" b="1">
                <a:solidFill>
                  <a:schemeClr val="tx2"/>
                </a:solidFill>
              </a:defRPr>
            </a:lvl1pPr>
          </a:lstStyle>
          <a:p>
            <a:pPr lvl="0"/>
            <a:r>
              <a:rPr lang="en-GB" dirty="0"/>
              <a:t>00</a:t>
            </a:r>
          </a:p>
        </p:txBody>
      </p:sp>
      <p:sp>
        <p:nvSpPr>
          <p:cNvPr id="26" name="Espace réservé du texte 19">
            <a:extLst>
              <a:ext uri="{FF2B5EF4-FFF2-40B4-BE49-F238E27FC236}">
                <a16:creationId xmlns:a16="http://schemas.microsoft.com/office/drawing/2014/main" id="{7F2C6D8C-09A5-196B-0F7E-68635A0582CE}"/>
              </a:ext>
            </a:extLst>
          </p:cNvPr>
          <p:cNvSpPr>
            <a:spLocks noGrp="1"/>
          </p:cNvSpPr>
          <p:nvPr>
            <p:ph type="body" sz="quarter" idx="25" hasCustomPrompt="1"/>
          </p:nvPr>
        </p:nvSpPr>
        <p:spPr>
          <a:xfrm>
            <a:off x="1395682" y="5294634"/>
            <a:ext cx="3862118" cy="840230"/>
          </a:xfrm>
          <a:prstGeom prst="rect">
            <a:avLst/>
          </a:prstGeom>
        </p:spPr>
        <p:txBody>
          <a:bodyPr wrap="square" anchor="t">
            <a:spAutoFit/>
          </a:bodyPr>
          <a:lstStyle>
            <a:lvl1pPr marL="0" indent="0" algn="ctr">
              <a:buNone/>
              <a:defRPr sz="18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27" name="Espace réservé du texte 19">
            <a:extLst>
              <a:ext uri="{FF2B5EF4-FFF2-40B4-BE49-F238E27FC236}">
                <a16:creationId xmlns:a16="http://schemas.microsoft.com/office/drawing/2014/main" id="{2F279F8F-2084-A95A-24DF-28144B1C58EC}"/>
              </a:ext>
            </a:extLst>
          </p:cNvPr>
          <p:cNvSpPr>
            <a:spLocks noGrp="1"/>
          </p:cNvSpPr>
          <p:nvPr>
            <p:ph type="body" sz="quarter" idx="26" hasCustomPrompt="1"/>
          </p:nvPr>
        </p:nvSpPr>
        <p:spPr>
          <a:xfrm>
            <a:off x="6943090" y="5294634"/>
            <a:ext cx="3862118" cy="840230"/>
          </a:xfrm>
          <a:prstGeom prst="rect">
            <a:avLst/>
          </a:prstGeom>
        </p:spPr>
        <p:txBody>
          <a:bodyPr wrap="square" anchor="t">
            <a:spAutoFit/>
          </a:bodyPr>
          <a:lstStyle>
            <a:lvl1pPr marL="0" indent="0" algn="ctr">
              <a:buNone/>
              <a:defRPr sz="18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grpSp>
        <p:nvGrpSpPr>
          <p:cNvPr id="2" name="Groupe 1">
            <a:extLst>
              <a:ext uri="{FF2B5EF4-FFF2-40B4-BE49-F238E27FC236}">
                <a16:creationId xmlns:a16="http://schemas.microsoft.com/office/drawing/2014/main" id="{CCE17A29-9F56-2047-52A7-B23F205C84ED}"/>
              </a:ext>
            </a:extLst>
          </p:cNvPr>
          <p:cNvGrpSpPr>
            <a:grpSpLocks noGrp="1" noUngrp="1" noRot="1" noMove="1" noResize="1"/>
          </p:cNvGrpSpPr>
          <p:nvPr userDrawn="1"/>
        </p:nvGrpSpPr>
        <p:grpSpPr>
          <a:xfrm>
            <a:off x="12405628" y="0"/>
            <a:ext cx="1885826" cy="2451438"/>
            <a:chOff x="511520" y="2588002"/>
            <a:chExt cx="1885826" cy="2451438"/>
          </a:xfrm>
        </p:grpSpPr>
        <p:sp>
          <p:nvSpPr>
            <p:cNvPr id="6" name="Freeform 5">
              <a:extLst>
                <a:ext uri="{FF2B5EF4-FFF2-40B4-BE49-F238E27FC236}">
                  <a16:creationId xmlns:a16="http://schemas.microsoft.com/office/drawing/2014/main" id="{C6C7915B-9A57-A5D8-3096-DDB68B088A59}"/>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7" name="Rectangle 6">
              <a:extLst>
                <a:ext uri="{FF2B5EF4-FFF2-40B4-BE49-F238E27FC236}">
                  <a16:creationId xmlns:a16="http://schemas.microsoft.com/office/drawing/2014/main" id="{3EECBA38-03E9-C39A-FF7B-E1F756B59A39}"/>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9" name="Groupe 8">
            <a:extLst>
              <a:ext uri="{FF2B5EF4-FFF2-40B4-BE49-F238E27FC236}">
                <a16:creationId xmlns:a16="http://schemas.microsoft.com/office/drawing/2014/main" id="{13D8F024-67DE-226F-9130-D2C05368C9B4}"/>
              </a:ext>
            </a:extLst>
          </p:cNvPr>
          <p:cNvGrpSpPr>
            <a:grpSpLocks noGrp="1" noUngrp="1" noRot="1" noMove="1" noResize="1"/>
          </p:cNvGrpSpPr>
          <p:nvPr userDrawn="1"/>
        </p:nvGrpSpPr>
        <p:grpSpPr>
          <a:xfrm>
            <a:off x="-2139933" y="0"/>
            <a:ext cx="1885826" cy="1835885"/>
            <a:chOff x="2689543" y="1651754"/>
            <a:chExt cx="1885826" cy="1835885"/>
          </a:xfrm>
        </p:grpSpPr>
        <p:sp>
          <p:nvSpPr>
            <p:cNvPr id="11" name="Freeform 5">
              <a:extLst>
                <a:ext uri="{FF2B5EF4-FFF2-40B4-BE49-F238E27FC236}">
                  <a16:creationId xmlns:a16="http://schemas.microsoft.com/office/drawing/2014/main" id="{2318BB58-A6AB-CE46-105D-8BD7C9347F38}"/>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2" name="Rectangle 11">
              <a:extLst>
                <a:ext uri="{FF2B5EF4-FFF2-40B4-BE49-F238E27FC236}">
                  <a16:creationId xmlns:a16="http://schemas.microsoft.com/office/drawing/2014/main" id="{6D5E1085-2166-EBB8-FD9E-8F641EFDBBE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317310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mmary x4">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8A00A5B-F30F-4D5C-7A5D-092CC6BC98AF}"/>
              </a:ext>
            </a:extLst>
          </p:cNvPr>
          <p:cNvSpPr/>
          <p:nvPr userDrawn="1"/>
        </p:nvSpPr>
        <p:spPr bwMode="ltGray">
          <a:xfrm>
            <a:off x="0" y="3429000"/>
            <a:ext cx="12192000"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Espace réservé du pied de page 3">
            <a:extLst>
              <a:ext uri="{FF2B5EF4-FFF2-40B4-BE49-F238E27FC236}">
                <a16:creationId xmlns:a16="http://schemas.microsoft.com/office/drawing/2014/main" id="{42252A32-7B1C-2A62-A4E4-93EAF8D8BFB2}"/>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B56495AC-944F-65D5-A9EF-4E04E6EF781F}"/>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ZoneTexte 7">
            <a:extLst>
              <a:ext uri="{FF2B5EF4-FFF2-40B4-BE49-F238E27FC236}">
                <a16:creationId xmlns:a16="http://schemas.microsoft.com/office/drawing/2014/main" id="{695FF3DA-637E-BD98-4767-8E4405B5235C}"/>
              </a:ext>
            </a:extLst>
          </p:cNvPr>
          <p:cNvSpPr txBox="1"/>
          <p:nvPr userDrawn="1"/>
        </p:nvSpPr>
        <p:spPr>
          <a:xfrm>
            <a:off x="4046606" y="745892"/>
            <a:ext cx="4062714" cy="923330"/>
          </a:xfrm>
          <a:prstGeom prst="rect">
            <a:avLst/>
          </a:prstGeom>
          <a:noFill/>
        </p:spPr>
        <p:txBody>
          <a:bodyPr wrap="square" rtlCol="0">
            <a:spAutoFit/>
          </a:bodyPr>
          <a:lstStyle/>
          <a:p>
            <a:pPr algn="ctr"/>
            <a:r>
              <a:rPr lang="en-GB" sz="5400" b="1" dirty="0"/>
              <a:t>SUMMARY</a:t>
            </a:r>
          </a:p>
        </p:txBody>
      </p:sp>
      <p:cxnSp>
        <p:nvCxnSpPr>
          <p:cNvPr id="10" name="Connecteur droit 9">
            <a:extLst>
              <a:ext uri="{FF2B5EF4-FFF2-40B4-BE49-F238E27FC236}">
                <a16:creationId xmlns:a16="http://schemas.microsoft.com/office/drawing/2014/main" id="{791910AD-746C-2DE1-4C44-BA6E8B3A932A}"/>
              </a:ext>
            </a:extLst>
          </p:cNvPr>
          <p:cNvCxnSpPr>
            <a:cxnSpLocks/>
          </p:cNvCxnSpPr>
          <p:nvPr userDrawn="1"/>
        </p:nvCxnSpPr>
        <p:spPr>
          <a:xfrm>
            <a:off x="6096000" y="0"/>
            <a:ext cx="0" cy="619645"/>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Espace réservé pour une image  13">
            <a:extLst>
              <a:ext uri="{FF2B5EF4-FFF2-40B4-BE49-F238E27FC236}">
                <a16:creationId xmlns:a16="http://schemas.microsoft.com/office/drawing/2014/main" id="{2234D3C4-E1F9-79A8-7695-842A3D0EF6C6}"/>
              </a:ext>
            </a:extLst>
          </p:cNvPr>
          <p:cNvSpPr>
            <a:spLocks noGrp="1"/>
          </p:cNvSpPr>
          <p:nvPr>
            <p:ph type="pic" sz="quarter" idx="15" hasCustomPrompt="1"/>
          </p:nvPr>
        </p:nvSpPr>
        <p:spPr>
          <a:xfrm>
            <a:off x="598169" y="1986454"/>
            <a:ext cx="2592000"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15" name="Espace réservé pour une image  14">
            <a:extLst>
              <a:ext uri="{FF2B5EF4-FFF2-40B4-BE49-F238E27FC236}">
                <a16:creationId xmlns:a16="http://schemas.microsoft.com/office/drawing/2014/main" id="{CEEBF0CE-35E8-A26A-BF72-1FD26C72A420}"/>
              </a:ext>
            </a:extLst>
          </p:cNvPr>
          <p:cNvSpPr>
            <a:spLocks noGrp="1"/>
          </p:cNvSpPr>
          <p:nvPr>
            <p:ph type="pic" sz="quarter" idx="16" hasCustomPrompt="1"/>
          </p:nvPr>
        </p:nvSpPr>
        <p:spPr>
          <a:xfrm>
            <a:off x="3371873" y="1986454"/>
            <a:ext cx="2592000"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16" name="Espace réservé pour une image  15">
            <a:extLst>
              <a:ext uri="{FF2B5EF4-FFF2-40B4-BE49-F238E27FC236}">
                <a16:creationId xmlns:a16="http://schemas.microsoft.com/office/drawing/2014/main" id="{6D10EEE9-9B9C-EBF0-D380-C9E741CB62E4}"/>
              </a:ext>
            </a:extLst>
          </p:cNvPr>
          <p:cNvSpPr>
            <a:spLocks noGrp="1"/>
          </p:cNvSpPr>
          <p:nvPr>
            <p:ph type="pic" sz="quarter" idx="17" hasCustomPrompt="1"/>
          </p:nvPr>
        </p:nvSpPr>
        <p:spPr>
          <a:xfrm>
            <a:off x="6145577" y="1986454"/>
            <a:ext cx="2592000"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17" name="Espace réservé pour une image  16">
            <a:extLst>
              <a:ext uri="{FF2B5EF4-FFF2-40B4-BE49-F238E27FC236}">
                <a16:creationId xmlns:a16="http://schemas.microsoft.com/office/drawing/2014/main" id="{7BCE5305-6FEF-81F7-1224-C43DA63A66A8}"/>
              </a:ext>
            </a:extLst>
          </p:cNvPr>
          <p:cNvSpPr>
            <a:spLocks noGrp="1"/>
          </p:cNvSpPr>
          <p:nvPr>
            <p:ph type="pic" sz="quarter" idx="18" hasCustomPrompt="1"/>
          </p:nvPr>
        </p:nvSpPr>
        <p:spPr>
          <a:xfrm>
            <a:off x="8919281" y="1986454"/>
            <a:ext cx="2592000"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20" name="Espace réservé du texte 19">
            <a:extLst>
              <a:ext uri="{FF2B5EF4-FFF2-40B4-BE49-F238E27FC236}">
                <a16:creationId xmlns:a16="http://schemas.microsoft.com/office/drawing/2014/main" id="{8EDD1272-EB1D-5F99-9BCD-98AEAF797ECC}"/>
              </a:ext>
            </a:extLst>
          </p:cNvPr>
          <p:cNvSpPr>
            <a:spLocks noGrp="1"/>
          </p:cNvSpPr>
          <p:nvPr>
            <p:ph type="body" sz="quarter" idx="20" hasCustomPrompt="1"/>
          </p:nvPr>
        </p:nvSpPr>
        <p:spPr>
          <a:xfrm>
            <a:off x="1621091" y="4622724"/>
            <a:ext cx="546158" cy="480131"/>
          </a:xfrm>
          <a:prstGeom prst="rect">
            <a:avLst/>
          </a:prstGeom>
        </p:spPr>
        <p:txBody>
          <a:bodyPr wrap="none" lIns="72000" rIns="72000" anchor="ctr">
            <a:spAutoFit/>
          </a:bodyPr>
          <a:lstStyle>
            <a:lvl1pPr marL="0" indent="0" algn="ctr">
              <a:buNone/>
              <a:defRPr sz="2800" b="1">
                <a:solidFill>
                  <a:schemeClr val="tx2"/>
                </a:solidFill>
              </a:defRPr>
            </a:lvl1pPr>
          </a:lstStyle>
          <a:p>
            <a:pPr lvl="0"/>
            <a:r>
              <a:rPr lang="en-GB" dirty="0"/>
              <a:t>00</a:t>
            </a:r>
          </a:p>
        </p:txBody>
      </p:sp>
      <p:sp>
        <p:nvSpPr>
          <p:cNvPr id="22" name="Espace réservé du texte 19">
            <a:extLst>
              <a:ext uri="{FF2B5EF4-FFF2-40B4-BE49-F238E27FC236}">
                <a16:creationId xmlns:a16="http://schemas.microsoft.com/office/drawing/2014/main" id="{3B976850-CCC9-2790-6B8B-B666D24EE4D5}"/>
              </a:ext>
            </a:extLst>
          </p:cNvPr>
          <p:cNvSpPr>
            <a:spLocks noGrp="1"/>
          </p:cNvSpPr>
          <p:nvPr>
            <p:ph type="body" sz="quarter" idx="21" hasCustomPrompt="1"/>
          </p:nvPr>
        </p:nvSpPr>
        <p:spPr>
          <a:xfrm>
            <a:off x="4394795" y="4622724"/>
            <a:ext cx="546158" cy="480131"/>
          </a:xfrm>
          <a:prstGeom prst="rect">
            <a:avLst/>
          </a:prstGeom>
        </p:spPr>
        <p:txBody>
          <a:bodyPr wrap="none" lIns="72000" rIns="72000" anchor="ctr">
            <a:spAutoFit/>
          </a:bodyPr>
          <a:lstStyle>
            <a:lvl1pPr marL="0" indent="0" algn="ctr">
              <a:buNone/>
              <a:defRPr sz="2800" b="1">
                <a:solidFill>
                  <a:schemeClr val="tx2"/>
                </a:solidFill>
              </a:defRPr>
            </a:lvl1pPr>
          </a:lstStyle>
          <a:p>
            <a:pPr lvl="0"/>
            <a:r>
              <a:rPr lang="en-GB"/>
              <a:t>00</a:t>
            </a:r>
            <a:endParaRPr lang="en-GB" dirty="0"/>
          </a:p>
        </p:txBody>
      </p:sp>
      <p:sp>
        <p:nvSpPr>
          <p:cNvPr id="23" name="Espace réservé du texte 19">
            <a:extLst>
              <a:ext uri="{FF2B5EF4-FFF2-40B4-BE49-F238E27FC236}">
                <a16:creationId xmlns:a16="http://schemas.microsoft.com/office/drawing/2014/main" id="{EF422F67-99BA-B101-7C90-70CF6A6EAB4E}"/>
              </a:ext>
            </a:extLst>
          </p:cNvPr>
          <p:cNvSpPr>
            <a:spLocks noGrp="1"/>
          </p:cNvSpPr>
          <p:nvPr>
            <p:ph type="body" sz="quarter" idx="22" hasCustomPrompt="1"/>
          </p:nvPr>
        </p:nvSpPr>
        <p:spPr>
          <a:xfrm>
            <a:off x="7168499" y="4622724"/>
            <a:ext cx="546158" cy="480131"/>
          </a:xfrm>
          <a:prstGeom prst="rect">
            <a:avLst/>
          </a:prstGeom>
        </p:spPr>
        <p:txBody>
          <a:bodyPr wrap="none" lIns="72000" rIns="72000" anchor="ctr">
            <a:spAutoFit/>
          </a:bodyPr>
          <a:lstStyle>
            <a:lvl1pPr marL="0" indent="0" algn="ctr">
              <a:buNone/>
              <a:defRPr sz="2800" b="1">
                <a:solidFill>
                  <a:schemeClr val="tx2"/>
                </a:solidFill>
              </a:defRPr>
            </a:lvl1pPr>
          </a:lstStyle>
          <a:p>
            <a:pPr lvl="0"/>
            <a:r>
              <a:rPr lang="en-GB" dirty="0"/>
              <a:t>00</a:t>
            </a:r>
          </a:p>
        </p:txBody>
      </p:sp>
      <p:sp>
        <p:nvSpPr>
          <p:cNvPr id="24" name="Espace réservé du texte 19">
            <a:extLst>
              <a:ext uri="{FF2B5EF4-FFF2-40B4-BE49-F238E27FC236}">
                <a16:creationId xmlns:a16="http://schemas.microsoft.com/office/drawing/2014/main" id="{F1A5B8FA-8D16-30E7-1127-3775E6CF004E}"/>
              </a:ext>
            </a:extLst>
          </p:cNvPr>
          <p:cNvSpPr>
            <a:spLocks noGrp="1"/>
          </p:cNvSpPr>
          <p:nvPr>
            <p:ph type="body" sz="quarter" idx="23" hasCustomPrompt="1"/>
          </p:nvPr>
        </p:nvSpPr>
        <p:spPr>
          <a:xfrm>
            <a:off x="9942203" y="4622724"/>
            <a:ext cx="546158" cy="480131"/>
          </a:xfrm>
          <a:prstGeom prst="rect">
            <a:avLst/>
          </a:prstGeom>
        </p:spPr>
        <p:txBody>
          <a:bodyPr wrap="none" lIns="72000" rIns="72000" anchor="ctr">
            <a:spAutoFit/>
          </a:bodyPr>
          <a:lstStyle>
            <a:lvl1pPr marL="0" indent="0" algn="ctr">
              <a:buNone/>
              <a:defRPr sz="2800" b="1">
                <a:solidFill>
                  <a:schemeClr val="tx2"/>
                </a:solidFill>
              </a:defRPr>
            </a:lvl1pPr>
          </a:lstStyle>
          <a:p>
            <a:pPr lvl="0"/>
            <a:r>
              <a:rPr lang="en-GB" dirty="0"/>
              <a:t>00</a:t>
            </a:r>
          </a:p>
        </p:txBody>
      </p:sp>
      <p:sp>
        <p:nvSpPr>
          <p:cNvPr id="26" name="Espace réservé du texte 19">
            <a:extLst>
              <a:ext uri="{FF2B5EF4-FFF2-40B4-BE49-F238E27FC236}">
                <a16:creationId xmlns:a16="http://schemas.microsoft.com/office/drawing/2014/main" id="{7F2C6D8C-09A5-196B-0F7E-68635A0582CE}"/>
              </a:ext>
            </a:extLst>
          </p:cNvPr>
          <p:cNvSpPr>
            <a:spLocks noGrp="1"/>
          </p:cNvSpPr>
          <p:nvPr>
            <p:ph type="body" sz="quarter" idx="25" hasCustomPrompt="1"/>
          </p:nvPr>
        </p:nvSpPr>
        <p:spPr>
          <a:xfrm>
            <a:off x="749300" y="5102855"/>
            <a:ext cx="2289738" cy="1066451"/>
          </a:xfrm>
          <a:prstGeom prst="rect">
            <a:avLst/>
          </a:prstGeom>
        </p:spPr>
        <p:txBody>
          <a:bodyPr wrap="square" anchor="t">
            <a:noAutofit/>
          </a:bodyPr>
          <a:lstStyle>
            <a:lvl1pPr marL="0" indent="0" algn="ctr">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27" name="Espace réservé du texte 19">
            <a:extLst>
              <a:ext uri="{FF2B5EF4-FFF2-40B4-BE49-F238E27FC236}">
                <a16:creationId xmlns:a16="http://schemas.microsoft.com/office/drawing/2014/main" id="{2F279F8F-2084-A95A-24DF-28144B1C58EC}"/>
              </a:ext>
            </a:extLst>
          </p:cNvPr>
          <p:cNvSpPr>
            <a:spLocks noGrp="1"/>
          </p:cNvSpPr>
          <p:nvPr>
            <p:ph type="body" sz="quarter" idx="26" hasCustomPrompt="1"/>
          </p:nvPr>
        </p:nvSpPr>
        <p:spPr>
          <a:xfrm>
            <a:off x="3523004" y="5102855"/>
            <a:ext cx="2289738" cy="1066451"/>
          </a:xfrm>
          <a:prstGeom prst="rect">
            <a:avLst/>
          </a:prstGeom>
        </p:spPr>
        <p:txBody>
          <a:bodyPr wrap="square" anchor="t">
            <a:noAutofit/>
          </a:bodyPr>
          <a:lstStyle>
            <a:lvl1pPr marL="0" indent="0" algn="ctr">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28" name="Espace réservé du texte 19">
            <a:extLst>
              <a:ext uri="{FF2B5EF4-FFF2-40B4-BE49-F238E27FC236}">
                <a16:creationId xmlns:a16="http://schemas.microsoft.com/office/drawing/2014/main" id="{35CB24AE-F645-AB23-AF7F-5B482E8936B6}"/>
              </a:ext>
            </a:extLst>
          </p:cNvPr>
          <p:cNvSpPr>
            <a:spLocks noGrp="1"/>
          </p:cNvSpPr>
          <p:nvPr>
            <p:ph type="body" sz="quarter" idx="27" hasCustomPrompt="1"/>
          </p:nvPr>
        </p:nvSpPr>
        <p:spPr>
          <a:xfrm>
            <a:off x="6296708" y="5102855"/>
            <a:ext cx="2289738" cy="1066451"/>
          </a:xfrm>
          <a:prstGeom prst="rect">
            <a:avLst/>
          </a:prstGeom>
        </p:spPr>
        <p:txBody>
          <a:bodyPr wrap="square" anchor="t">
            <a:noAutofit/>
          </a:bodyPr>
          <a:lstStyle>
            <a:lvl1pPr marL="0" indent="0" algn="ctr">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29" name="Espace réservé du texte 19">
            <a:extLst>
              <a:ext uri="{FF2B5EF4-FFF2-40B4-BE49-F238E27FC236}">
                <a16:creationId xmlns:a16="http://schemas.microsoft.com/office/drawing/2014/main" id="{A0C4FFBA-8578-48E1-23E9-2E00711FCF69}"/>
              </a:ext>
            </a:extLst>
          </p:cNvPr>
          <p:cNvSpPr>
            <a:spLocks noGrp="1"/>
          </p:cNvSpPr>
          <p:nvPr>
            <p:ph type="body" sz="quarter" idx="28" hasCustomPrompt="1"/>
          </p:nvPr>
        </p:nvSpPr>
        <p:spPr>
          <a:xfrm>
            <a:off x="9070412" y="5102855"/>
            <a:ext cx="2289738" cy="1066451"/>
          </a:xfrm>
          <a:prstGeom prst="rect">
            <a:avLst/>
          </a:prstGeom>
        </p:spPr>
        <p:txBody>
          <a:bodyPr wrap="square" anchor="t">
            <a:noAutofit/>
          </a:bodyPr>
          <a:lstStyle>
            <a:lvl1pPr marL="0" indent="0" algn="ctr">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grpSp>
        <p:nvGrpSpPr>
          <p:cNvPr id="2" name="Groupe 1">
            <a:extLst>
              <a:ext uri="{FF2B5EF4-FFF2-40B4-BE49-F238E27FC236}">
                <a16:creationId xmlns:a16="http://schemas.microsoft.com/office/drawing/2014/main" id="{CCE17A29-9F56-2047-52A7-B23F205C84ED}"/>
              </a:ext>
            </a:extLst>
          </p:cNvPr>
          <p:cNvGrpSpPr>
            <a:grpSpLocks noGrp="1" noUngrp="1" noRot="1" noMove="1" noResize="1"/>
          </p:cNvGrpSpPr>
          <p:nvPr userDrawn="1"/>
        </p:nvGrpSpPr>
        <p:grpSpPr>
          <a:xfrm>
            <a:off x="12405628" y="0"/>
            <a:ext cx="1885826" cy="2451438"/>
            <a:chOff x="511520" y="2588002"/>
            <a:chExt cx="1885826" cy="2451438"/>
          </a:xfrm>
        </p:grpSpPr>
        <p:sp>
          <p:nvSpPr>
            <p:cNvPr id="6" name="Freeform 5">
              <a:extLst>
                <a:ext uri="{FF2B5EF4-FFF2-40B4-BE49-F238E27FC236}">
                  <a16:creationId xmlns:a16="http://schemas.microsoft.com/office/drawing/2014/main" id="{C6C7915B-9A57-A5D8-3096-DDB68B088A59}"/>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7" name="Rectangle 6">
              <a:extLst>
                <a:ext uri="{FF2B5EF4-FFF2-40B4-BE49-F238E27FC236}">
                  <a16:creationId xmlns:a16="http://schemas.microsoft.com/office/drawing/2014/main" id="{3EECBA38-03E9-C39A-FF7B-E1F756B59A39}"/>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9" name="Groupe 8">
            <a:extLst>
              <a:ext uri="{FF2B5EF4-FFF2-40B4-BE49-F238E27FC236}">
                <a16:creationId xmlns:a16="http://schemas.microsoft.com/office/drawing/2014/main" id="{13D8F024-67DE-226F-9130-D2C05368C9B4}"/>
              </a:ext>
            </a:extLst>
          </p:cNvPr>
          <p:cNvGrpSpPr>
            <a:grpSpLocks noGrp="1" noUngrp="1" noRot="1" noMove="1" noResize="1"/>
          </p:cNvGrpSpPr>
          <p:nvPr userDrawn="1"/>
        </p:nvGrpSpPr>
        <p:grpSpPr>
          <a:xfrm>
            <a:off x="-2139933" y="0"/>
            <a:ext cx="1885826" cy="1835885"/>
            <a:chOff x="2689543" y="1651754"/>
            <a:chExt cx="1885826" cy="1835885"/>
          </a:xfrm>
        </p:grpSpPr>
        <p:sp>
          <p:nvSpPr>
            <p:cNvPr id="11" name="Freeform 5">
              <a:extLst>
                <a:ext uri="{FF2B5EF4-FFF2-40B4-BE49-F238E27FC236}">
                  <a16:creationId xmlns:a16="http://schemas.microsoft.com/office/drawing/2014/main" id="{2318BB58-A6AB-CE46-105D-8BD7C9347F38}"/>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2" name="Rectangle 11">
              <a:extLst>
                <a:ext uri="{FF2B5EF4-FFF2-40B4-BE49-F238E27FC236}">
                  <a16:creationId xmlns:a16="http://schemas.microsoft.com/office/drawing/2014/main" id="{6D5E1085-2166-EBB8-FD9E-8F641EFDBBE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126655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719018"/>
            <a:ext cx="11009627" cy="808459"/>
          </a:xfrm>
        </p:spPr>
        <p:txBody>
          <a:bodyPr/>
          <a:lstStyle>
            <a:lvl1pPr>
              <a:defRPr/>
            </a:lvl1p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a:lstStyle/>
          <a:p>
            <a:r>
              <a:rPr lang="en-GB" dirty="0"/>
              <a:t>Presentation Corporate </a:t>
            </a:r>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0" y="1939925"/>
            <a:ext cx="11009627"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Tree>
    <p:extLst>
      <p:ext uri="{BB962C8B-B14F-4D97-AF65-F5344CB8AC3E}">
        <p14:creationId xmlns:p14="http://schemas.microsoft.com/office/powerpoint/2010/main" val="334584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x5">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8A00A5B-F30F-4D5C-7A5D-092CC6BC98AF}"/>
              </a:ext>
            </a:extLst>
          </p:cNvPr>
          <p:cNvSpPr/>
          <p:nvPr userDrawn="1"/>
        </p:nvSpPr>
        <p:spPr bwMode="ltGray">
          <a:xfrm>
            <a:off x="0" y="3429000"/>
            <a:ext cx="12192000" cy="3429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Espace réservé du pied de page 3">
            <a:extLst>
              <a:ext uri="{FF2B5EF4-FFF2-40B4-BE49-F238E27FC236}">
                <a16:creationId xmlns:a16="http://schemas.microsoft.com/office/drawing/2014/main" id="{42252A32-7B1C-2A62-A4E4-93EAF8D8BFB2}"/>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B56495AC-944F-65D5-A9EF-4E04E6EF781F}"/>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ZoneTexte 7">
            <a:extLst>
              <a:ext uri="{FF2B5EF4-FFF2-40B4-BE49-F238E27FC236}">
                <a16:creationId xmlns:a16="http://schemas.microsoft.com/office/drawing/2014/main" id="{695FF3DA-637E-BD98-4767-8E4405B5235C}"/>
              </a:ext>
            </a:extLst>
          </p:cNvPr>
          <p:cNvSpPr txBox="1"/>
          <p:nvPr userDrawn="1"/>
        </p:nvSpPr>
        <p:spPr>
          <a:xfrm>
            <a:off x="4046606" y="745892"/>
            <a:ext cx="4062714" cy="923330"/>
          </a:xfrm>
          <a:prstGeom prst="rect">
            <a:avLst/>
          </a:prstGeom>
          <a:noFill/>
        </p:spPr>
        <p:txBody>
          <a:bodyPr wrap="square" rtlCol="0">
            <a:spAutoFit/>
          </a:bodyPr>
          <a:lstStyle/>
          <a:p>
            <a:pPr algn="ctr"/>
            <a:r>
              <a:rPr lang="en-GB" sz="5400" b="1" dirty="0"/>
              <a:t>SUMMARY</a:t>
            </a:r>
          </a:p>
        </p:txBody>
      </p:sp>
      <p:cxnSp>
        <p:nvCxnSpPr>
          <p:cNvPr id="10" name="Connecteur droit 9">
            <a:extLst>
              <a:ext uri="{FF2B5EF4-FFF2-40B4-BE49-F238E27FC236}">
                <a16:creationId xmlns:a16="http://schemas.microsoft.com/office/drawing/2014/main" id="{791910AD-746C-2DE1-4C44-BA6E8B3A932A}"/>
              </a:ext>
            </a:extLst>
          </p:cNvPr>
          <p:cNvCxnSpPr>
            <a:cxnSpLocks/>
          </p:cNvCxnSpPr>
          <p:nvPr userDrawn="1"/>
        </p:nvCxnSpPr>
        <p:spPr>
          <a:xfrm>
            <a:off x="6096000" y="0"/>
            <a:ext cx="0" cy="619645"/>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Espace réservé pour une image  13">
            <a:extLst>
              <a:ext uri="{FF2B5EF4-FFF2-40B4-BE49-F238E27FC236}">
                <a16:creationId xmlns:a16="http://schemas.microsoft.com/office/drawing/2014/main" id="{2234D3C4-E1F9-79A8-7695-842A3D0EF6C6}"/>
              </a:ext>
            </a:extLst>
          </p:cNvPr>
          <p:cNvSpPr>
            <a:spLocks noGrp="1"/>
          </p:cNvSpPr>
          <p:nvPr>
            <p:ph type="pic" sz="quarter" idx="15" hasCustomPrompt="1"/>
          </p:nvPr>
        </p:nvSpPr>
        <p:spPr>
          <a:xfrm>
            <a:off x="598171" y="1986454"/>
            <a:ext cx="2012950"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15" name="Espace réservé pour une image  14">
            <a:extLst>
              <a:ext uri="{FF2B5EF4-FFF2-40B4-BE49-F238E27FC236}">
                <a16:creationId xmlns:a16="http://schemas.microsoft.com/office/drawing/2014/main" id="{CEEBF0CE-35E8-A26A-BF72-1FD26C72A420}"/>
              </a:ext>
            </a:extLst>
          </p:cNvPr>
          <p:cNvSpPr>
            <a:spLocks noGrp="1"/>
          </p:cNvSpPr>
          <p:nvPr>
            <p:ph type="pic" sz="quarter" idx="16" hasCustomPrompt="1"/>
          </p:nvPr>
        </p:nvSpPr>
        <p:spPr>
          <a:xfrm>
            <a:off x="2823211" y="1986454"/>
            <a:ext cx="2012950"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16" name="Espace réservé pour une image  15">
            <a:extLst>
              <a:ext uri="{FF2B5EF4-FFF2-40B4-BE49-F238E27FC236}">
                <a16:creationId xmlns:a16="http://schemas.microsoft.com/office/drawing/2014/main" id="{6D10EEE9-9B9C-EBF0-D380-C9E741CB62E4}"/>
              </a:ext>
            </a:extLst>
          </p:cNvPr>
          <p:cNvSpPr>
            <a:spLocks noGrp="1"/>
          </p:cNvSpPr>
          <p:nvPr>
            <p:ph type="pic" sz="quarter" idx="17" hasCustomPrompt="1"/>
          </p:nvPr>
        </p:nvSpPr>
        <p:spPr>
          <a:xfrm>
            <a:off x="5048251" y="1986454"/>
            <a:ext cx="2012950"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17" name="Espace réservé pour une image  16">
            <a:extLst>
              <a:ext uri="{FF2B5EF4-FFF2-40B4-BE49-F238E27FC236}">
                <a16:creationId xmlns:a16="http://schemas.microsoft.com/office/drawing/2014/main" id="{7BCE5305-6FEF-81F7-1224-C43DA63A66A8}"/>
              </a:ext>
            </a:extLst>
          </p:cNvPr>
          <p:cNvSpPr>
            <a:spLocks noGrp="1"/>
          </p:cNvSpPr>
          <p:nvPr>
            <p:ph type="pic" sz="quarter" idx="18" hasCustomPrompt="1"/>
          </p:nvPr>
        </p:nvSpPr>
        <p:spPr>
          <a:xfrm>
            <a:off x="7273291" y="1986454"/>
            <a:ext cx="2012950"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18" name="Espace réservé pour une image  17">
            <a:extLst>
              <a:ext uri="{FF2B5EF4-FFF2-40B4-BE49-F238E27FC236}">
                <a16:creationId xmlns:a16="http://schemas.microsoft.com/office/drawing/2014/main" id="{D005201C-A79E-7DCA-6EC0-8F54A4F9AEB2}"/>
              </a:ext>
            </a:extLst>
          </p:cNvPr>
          <p:cNvSpPr>
            <a:spLocks noGrp="1"/>
          </p:cNvSpPr>
          <p:nvPr>
            <p:ph type="pic" sz="quarter" idx="19" hasCustomPrompt="1"/>
          </p:nvPr>
        </p:nvSpPr>
        <p:spPr>
          <a:xfrm>
            <a:off x="9498331" y="1986454"/>
            <a:ext cx="2012950" cy="2524585"/>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20" name="Espace réservé du texte 19">
            <a:extLst>
              <a:ext uri="{FF2B5EF4-FFF2-40B4-BE49-F238E27FC236}">
                <a16:creationId xmlns:a16="http://schemas.microsoft.com/office/drawing/2014/main" id="{8EDD1272-EB1D-5F99-9BCD-98AEAF797ECC}"/>
              </a:ext>
            </a:extLst>
          </p:cNvPr>
          <p:cNvSpPr>
            <a:spLocks noGrp="1"/>
          </p:cNvSpPr>
          <p:nvPr>
            <p:ph type="body" sz="quarter" idx="20" hasCustomPrompt="1"/>
          </p:nvPr>
        </p:nvSpPr>
        <p:spPr>
          <a:xfrm>
            <a:off x="1360421" y="4650423"/>
            <a:ext cx="488449" cy="424732"/>
          </a:xfrm>
          <a:prstGeom prst="rect">
            <a:avLst/>
          </a:prstGeom>
        </p:spPr>
        <p:txBody>
          <a:bodyPr wrap="none" lIns="72000" rIns="72000" anchor="ctr">
            <a:spAutoFit/>
          </a:bodyPr>
          <a:lstStyle>
            <a:lvl1pPr marL="0" indent="0" algn="ctr">
              <a:buNone/>
              <a:defRPr sz="2400" b="1">
                <a:solidFill>
                  <a:schemeClr val="tx2"/>
                </a:solidFill>
              </a:defRPr>
            </a:lvl1pPr>
          </a:lstStyle>
          <a:p>
            <a:pPr lvl="0"/>
            <a:r>
              <a:rPr lang="en-GB" dirty="0"/>
              <a:t>00</a:t>
            </a:r>
          </a:p>
        </p:txBody>
      </p:sp>
      <p:sp>
        <p:nvSpPr>
          <p:cNvPr id="22" name="Espace réservé du texte 19">
            <a:extLst>
              <a:ext uri="{FF2B5EF4-FFF2-40B4-BE49-F238E27FC236}">
                <a16:creationId xmlns:a16="http://schemas.microsoft.com/office/drawing/2014/main" id="{3B976850-CCC9-2790-6B8B-B666D24EE4D5}"/>
              </a:ext>
            </a:extLst>
          </p:cNvPr>
          <p:cNvSpPr>
            <a:spLocks noGrp="1"/>
          </p:cNvSpPr>
          <p:nvPr>
            <p:ph type="body" sz="quarter" idx="21" hasCustomPrompt="1"/>
          </p:nvPr>
        </p:nvSpPr>
        <p:spPr>
          <a:xfrm>
            <a:off x="3585461" y="4650423"/>
            <a:ext cx="488449" cy="424732"/>
          </a:xfrm>
          <a:prstGeom prst="rect">
            <a:avLst/>
          </a:prstGeom>
        </p:spPr>
        <p:txBody>
          <a:bodyPr wrap="none" lIns="72000" rIns="72000" anchor="ctr">
            <a:spAutoFit/>
          </a:bodyPr>
          <a:lstStyle>
            <a:lvl1pPr marL="0" indent="0" algn="ctr">
              <a:buNone/>
              <a:defRPr sz="2400" b="1">
                <a:solidFill>
                  <a:schemeClr val="tx2"/>
                </a:solidFill>
              </a:defRPr>
            </a:lvl1pPr>
          </a:lstStyle>
          <a:p>
            <a:pPr lvl="0"/>
            <a:r>
              <a:rPr lang="en-GB"/>
              <a:t>00</a:t>
            </a:r>
            <a:endParaRPr lang="en-GB" dirty="0"/>
          </a:p>
        </p:txBody>
      </p:sp>
      <p:sp>
        <p:nvSpPr>
          <p:cNvPr id="23" name="Espace réservé du texte 19">
            <a:extLst>
              <a:ext uri="{FF2B5EF4-FFF2-40B4-BE49-F238E27FC236}">
                <a16:creationId xmlns:a16="http://schemas.microsoft.com/office/drawing/2014/main" id="{EF422F67-99BA-B101-7C90-70CF6A6EAB4E}"/>
              </a:ext>
            </a:extLst>
          </p:cNvPr>
          <p:cNvSpPr>
            <a:spLocks noGrp="1"/>
          </p:cNvSpPr>
          <p:nvPr>
            <p:ph type="body" sz="quarter" idx="22" hasCustomPrompt="1"/>
          </p:nvPr>
        </p:nvSpPr>
        <p:spPr>
          <a:xfrm>
            <a:off x="5810501" y="4650423"/>
            <a:ext cx="488449" cy="424732"/>
          </a:xfrm>
          <a:prstGeom prst="rect">
            <a:avLst/>
          </a:prstGeom>
        </p:spPr>
        <p:txBody>
          <a:bodyPr wrap="none" lIns="72000" rIns="72000" anchor="ctr">
            <a:spAutoFit/>
          </a:bodyPr>
          <a:lstStyle>
            <a:lvl1pPr marL="0" indent="0" algn="ctr">
              <a:buNone/>
              <a:defRPr sz="2400" b="1">
                <a:solidFill>
                  <a:schemeClr val="tx2"/>
                </a:solidFill>
              </a:defRPr>
            </a:lvl1pPr>
          </a:lstStyle>
          <a:p>
            <a:pPr lvl="0"/>
            <a:r>
              <a:rPr lang="en-GB"/>
              <a:t>00</a:t>
            </a:r>
            <a:endParaRPr lang="en-GB" dirty="0"/>
          </a:p>
        </p:txBody>
      </p:sp>
      <p:sp>
        <p:nvSpPr>
          <p:cNvPr id="24" name="Espace réservé du texte 19">
            <a:extLst>
              <a:ext uri="{FF2B5EF4-FFF2-40B4-BE49-F238E27FC236}">
                <a16:creationId xmlns:a16="http://schemas.microsoft.com/office/drawing/2014/main" id="{F1A5B8FA-8D16-30E7-1127-3775E6CF004E}"/>
              </a:ext>
            </a:extLst>
          </p:cNvPr>
          <p:cNvSpPr>
            <a:spLocks noGrp="1"/>
          </p:cNvSpPr>
          <p:nvPr>
            <p:ph type="body" sz="quarter" idx="23" hasCustomPrompt="1"/>
          </p:nvPr>
        </p:nvSpPr>
        <p:spPr>
          <a:xfrm>
            <a:off x="8035541" y="4650423"/>
            <a:ext cx="488449" cy="424732"/>
          </a:xfrm>
          <a:prstGeom prst="rect">
            <a:avLst/>
          </a:prstGeom>
        </p:spPr>
        <p:txBody>
          <a:bodyPr wrap="none" lIns="72000" rIns="72000" anchor="ctr">
            <a:spAutoFit/>
          </a:bodyPr>
          <a:lstStyle>
            <a:lvl1pPr marL="0" indent="0" algn="ctr">
              <a:buNone/>
              <a:defRPr sz="2400" b="1">
                <a:solidFill>
                  <a:schemeClr val="tx2"/>
                </a:solidFill>
              </a:defRPr>
            </a:lvl1pPr>
          </a:lstStyle>
          <a:p>
            <a:pPr lvl="0"/>
            <a:r>
              <a:rPr lang="en-GB"/>
              <a:t>00</a:t>
            </a:r>
            <a:endParaRPr lang="en-GB" dirty="0"/>
          </a:p>
        </p:txBody>
      </p:sp>
      <p:sp>
        <p:nvSpPr>
          <p:cNvPr id="25" name="Espace réservé du texte 19">
            <a:extLst>
              <a:ext uri="{FF2B5EF4-FFF2-40B4-BE49-F238E27FC236}">
                <a16:creationId xmlns:a16="http://schemas.microsoft.com/office/drawing/2014/main" id="{73440083-CD80-9786-98E9-BC45A03040BD}"/>
              </a:ext>
            </a:extLst>
          </p:cNvPr>
          <p:cNvSpPr>
            <a:spLocks noGrp="1"/>
          </p:cNvSpPr>
          <p:nvPr>
            <p:ph type="body" sz="quarter" idx="24" hasCustomPrompt="1"/>
          </p:nvPr>
        </p:nvSpPr>
        <p:spPr>
          <a:xfrm>
            <a:off x="10260581" y="4650423"/>
            <a:ext cx="488449" cy="424732"/>
          </a:xfrm>
          <a:prstGeom prst="rect">
            <a:avLst/>
          </a:prstGeom>
        </p:spPr>
        <p:txBody>
          <a:bodyPr wrap="none" lIns="72000" rIns="72000" anchor="ctr">
            <a:spAutoFit/>
          </a:bodyPr>
          <a:lstStyle>
            <a:lvl1pPr marL="0" indent="0" algn="ctr">
              <a:buNone/>
              <a:defRPr sz="2400" b="1">
                <a:solidFill>
                  <a:schemeClr val="tx2"/>
                </a:solidFill>
              </a:defRPr>
            </a:lvl1pPr>
          </a:lstStyle>
          <a:p>
            <a:pPr lvl="0"/>
            <a:r>
              <a:rPr lang="en-GB" dirty="0"/>
              <a:t>00</a:t>
            </a:r>
          </a:p>
        </p:txBody>
      </p:sp>
      <p:sp>
        <p:nvSpPr>
          <p:cNvPr id="26" name="Espace réservé du texte 19">
            <a:extLst>
              <a:ext uri="{FF2B5EF4-FFF2-40B4-BE49-F238E27FC236}">
                <a16:creationId xmlns:a16="http://schemas.microsoft.com/office/drawing/2014/main" id="{7F2C6D8C-09A5-196B-0F7E-68635A0582CE}"/>
              </a:ext>
            </a:extLst>
          </p:cNvPr>
          <p:cNvSpPr>
            <a:spLocks noGrp="1"/>
          </p:cNvSpPr>
          <p:nvPr>
            <p:ph type="body" sz="quarter" idx="25" hasCustomPrompt="1"/>
          </p:nvPr>
        </p:nvSpPr>
        <p:spPr>
          <a:xfrm>
            <a:off x="598171" y="5095474"/>
            <a:ext cx="2012950" cy="1073827"/>
          </a:xfrm>
          <a:prstGeom prst="rect">
            <a:avLst/>
          </a:prstGeom>
        </p:spPr>
        <p:txBody>
          <a:bodyPr wrap="square" anchor="t">
            <a:noAutofit/>
          </a:bodyPr>
          <a:lstStyle>
            <a:lvl1pPr marL="0" indent="0" algn="ctr">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27" name="Espace réservé du texte 19">
            <a:extLst>
              <a:ext uri="{FF2B5EF4-FFF2-40B4-BE49-F238E27FC236}">
                <a16:creationId xmlns:a16="http://schemas.microsoft.com/office/drawing/2014/main" id="{2F279F8F-2084-A95A-24DF-28144B1C58EC}"/>
              </a:ext>
            </a:extLst>
          </p:cNvPr>
          <p:cNvSpPr>
            <a:spLocks noGrp="1"/>
          </p:cNvSpPr>
          <p:nvPr>
            <p:ph type="body" sz="quarter" idx="26" hasCustomPrompt="1"/>
          </p:nvPr>
        </p:nvSpPr>
        <p:spPr>
          <a:xfrm>
            <a:off x="2823211" y="5095474"/>
            <a:ext cx="2012950" cy="1073827"/>
          </a:xfrm>
          <a:prstGeom prst="rect">
            <a:avLst/>
          </a:prstGeom>
        </p:spPr>
        <p:txBody>
          <a:bodyPr wrap="square" anchor="t">
            <a:noAutofit/>
          </a:bodyPr>
          <a:lstStyle>
            <a:lvl1pPr marL="0" indent="0" algn="ctr">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28" name="Espace réservé du texte 19">
            <a:extLst>
              <a:ext uri="{FF2B5EF4-FFF2-40B4-BE49-F238E27FC236}">
                <a16:creationId xmlns:a16="http://schemas.microsoft.com/office/drawing/2014/main" id="{35CB24AE-F645-AB23-AF7F-5B482E8936B6}"/>
              </a:ext>
            </a:extLst>
          </p:cNvPr>
          <p:cNvSpPr>
            <a:spLocks noGrp="1"/>
          </p:cNvSpPr>
          <p:nvPr>
            <p:ph type="body" sz="quarter" idx="27" hasCustomPrompt="1"/>
          </p:nvPr>
        </p:nvSpPr>
        <p:spPr>
          <a:xfrm>
            <a:off x="5048251" y="5095474"/>
            <a:ext cx="2012950" cy="1073827"/>
          </a:xfrm>
          <a:prstGeom prst="rect">
            <a:avLst/>
          </a:prstGeom>
        </p:spPr>
        <p:txBody>
          <a:bodyPr wrap="square" anchor="t">
            <a:noAutofit/>
          </a:bodyPr>
          <a:lstStyle>
            <a:lvl1pPr marL="0" indent="0" algn="ctr">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29" name="Espace réservé du texte 19">
            <a:extLst>
              <a:ext uri="{FF2B5EF4-FFF2-40B4-BE49-F238E27FC236}">
                <a16:creationId xmlns:a16="http://schemas.microsoft.com/office/drawing/2014/main" id="{A0C4FFBA-8578-48E1-23E9-2E00711FCF69}"/>
              </a:ext>
            </a:extLst>
          </p:cNvPr>
          <p:cNvSpPr>
            <a:spLocks noGrp="1"/>
          </p:cNvSpPr>
          <p:nvPr>
            <p:ph type="body" sz="quarter" idx="28" hasCustomPrompt="1"/>
          </p:nvPr>
        </p:nvSpPr>
        <p:spPr>
          <a:xfrm>
            <a:off x="7273291" y="5095474"/>
            <a:ext cx="2012950" cy="1073827"/>
          </a:xfrm>
          <a:prstGeom prst="rect">
            <a:avLst/>
          </a:prstGeom>
        </p:spPr>
        <p:txBody>
          <a:bodyPr wrap="square" anchor="t">
            <a:noAutofit/>
          </a:bodyPr>
          <a:lstStyle>
            <a:lvl1pPr marL="0" indent="0" algn="ctr">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30" name="Espace réservé du texte 19">
            <a:extLst>
              <a:ext uri="{FF2B5EF4-FFF2-40B4-BE49-F238E27FC236}">
                <a16:creationId xmlns:a16="http://schemas.microsoft.com/office/drawing/2014/main" id="{27672810-BE01-C411-713F-C3218336C8D7}"/>
              </a:ext>
            </a:extLst>
          </p:cNvPr>
          <p:cNvSpPr>
            <a:spLocks noGrp="1"/>
          </p:cNvSpPr>
          <p:nvPr>
            <p:ph type="body" sz="quarter" idx="29" hasCustomPrompt="1"/>
          </p:nvPr>
        </p:nvSpPr>
        <p:spPr>
          <a:xfrm>
            <a:off x="9498331" y="5095474"/>
            <a:ext cx="2012950" cy="1073827"/>
          </a:xfrm>
          <a:prstGeom prst="rect">
            <a:avLst/>
          </a:prstGeom>
        </p:spPr>
        <p:txBody>
          <a:bodyPr wrap="square" anchor="t">
            <a:noAutofit/>
          </a:bodyPr>
          <a:lstStyle>
            <a:lvl1pPr marL="0" indent="0" algn="ctr">
              <a:buNone/>
              <a:defRPr sz="1200" b="1">
                <a:solidFill>
                  <a:schemeClr val="tx1"/>
                </a:solidFill>
              </a:defRPr>
            </a:lvl1pPr>
          </a:lstStyle>
          <a:p>
            <a:pPr lvl="0"/>
            <a:r>
              <a:rPr lang="en-GB"/>
              <a:t>Lorem ipsum dolores sit ametrucium elit setam vistea estrum</a:t>
            </a:r>
            <a:endParaRPr lang="en-GB" dirty="0"/>
          </a:p>
        </p:txBody>
      </p:sp>
      <p:grpSp>
        <p:nvGrpSpPr>
          <p:cNvPr id="2" name="Groupe 1">
            <a:extLst>
              <a:ext uri="{FF2B5EF4-FFF2-40B4-BE49-F238E27FC236}">
                <a16:creationId xmlns:a16="http://schemas.microsoft.com/office/drawing/2014/main" id="{CCE17A29-9F56-2047-52A7-B23F205C84ED}"/>
              </a:ext>
            </a:extLst>
          </p:cNvPr>
          <p:cNvGrpSpPr>
            <a:grpSpLocks noGrp="1" noUngrp="1" noRot="1" noMove="1" noResize="1"/>
          </p:cNvGrpSpPr>
          <p:nvPr userDrawn="1"/>
        </p:nvGrpSpPr>
        <p:grpSpPr>
          <a:xfrm>
            <a:off x="12405628" y="0"/>
            <a:ext cx="1885826" cy="2451438"/>
            <a:chOff x="511520" y="2588002"/>
            <a:chExt cx="1885826" cy="2451438"/>
          </a:xfrm>
        </p:grpSpPr>
        <p:sp>
          <p:nvSpPr>
            <p:cNvPr id="6" name="Freeform 5">
              <a:extLst>
                <a:ext uri="{FF2B5EF4-FFF2-40B4-BE49-F238E27FC236}">
                  <a16:creationId xmlns:a16="http://schemas.microsoft.com/office/drawing/2014/main" id="{C6C7915B-9A57-A5D8-3096-DDB68B088A59}"/>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7" name="Rectangle 6">
              <a:extLst>
                <a:ext uri="{FF2B5EF4-FFF2-40B4-BE49-F238E27FC236}">
                  <a16:creationId xmlns:a16="http://schemas.microsoft.com/office/drawing/2014/main" id="{3EECBA38-03E9-C39A-FF7B-E1F756B59A39}"/>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9" name="Groupe 8">
            <a:extLst>
              <a:ext uri="{FF2B5EF4-FFF2-40B4-BE49-F238E27FC236}">
                <a16:creationId xmlns:a16="http://schemas.microsoft.com/office/drawing/2014/main" id="{13D8F024-67DE-226F-9130-D2C05368C9B4}"/>
              </a:ext>
            </a:extLst>
          </p:cNvPr>
          <p:cNvGrpSpPr>
            <a:grpSpLocks noGrp="1" noUngrp="1" noRot="1" noMove="1" noResize="1"/>
          </p:cNvGrpSpPr>
          <p:nvPr userDrawn="1"/>
        </p:nvGrpSpPr>
        <p:grpSpPr>
          <a:xfrm>
            <a:off x="-2139933" y="0"/>
            <a:ext cx="1885826" cy="1835885"/>
            <a:chOff x="2689543" y="1651754"/>
            <a:chExt cx="1885826" cy="1835885"/>
          </a:xfrm>
        </p:grpSpPr>
        <p:sp>
          <p:nvSpPr>
            <p:cNvPr id="11" name="Freeform 5">
              <a:extLst>
                <a:ext uri="{FF2B5EF4-FFF2-40B4-BE49-F238E27FC236}">
                  <a16:creationId xmlns:a16="http://schemas.microsoft.com/office/drawing/2014/main" id="{2318BB58-A6AB-CE46-105D-8BD7C9347F38}"/>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2" name="Rectangle 11">
              <a:extLst>
                <a:ext uri="{FF2B5EF4-FFF2-40B4-BE49-F238E27FC236}">
                  <a16:creationId xmlns:a16="http://schemas.microsoft.com/office/drawing/2014/main" id="{6D5E1085-2166-EBB8-FD9E-8F641EFDBBE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353818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mmary x6">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8A00A5B-F30F-4D5C-7A5D-092CC6BC98AF}"/>
              </a:ext>
            </a:extLst>
          </p:cNvPr>
          <p:cNvSpPr/>
          <p:nvPr userDrawn="1"/>
        </p:nvSpPr>
        <p:spPr bwMode="ltGray">
          <a:xfrm>
            <a:off x="0" y="-1"/>
            <a:ext cx="6096000" cy="1962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Espace réservé du pied de page 3">
            <a:extLst>
              <a:ext uri="{FF2B5EF4-FFF2-40B4-BE49-F238E27FC236}">
                <a16:creationId xmlns:a16="http://schemas.microsoft.com/office/drawing/2014/main" id="{42252A32-7B1C-2A62-A4E4-93EAF8D8BFB2}"/>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B56495AC-944F-65D5-A9EF-4E04E6EF781F}"/>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ZoneTexte 7">
            <a:extLst>
              <a:ext uri="{FF2B5EF4-FFF2-40B4-BE49-F238E27FC236}">
                <a16:creationId xmlns:a16="http://schemas.microsoft.com/office/drawing/2014/main" id="{695FF3DA-637E-BD98-4767-8E4405B5235C}"/>
              </a:ext>
            </a:extLst>
          </p:cNvPr>
          <p:cNvSpPr txBox="1"/>
          <p:nvPr userDrawn="1"/>
        </p:nvSpPr>
        <p:spPr>
          <a:xfrm>
            <a:off x="583200" y="745892"/>
            <a:ext cx="4062714" cy="923330"/>
          </a:xfrm>
          <a:prstGeom prst="rect">
            <a:avLst/>
          </a:prstGeom>
          <a:noFill/>
        </p:spPr>
        <p:txBody>
          <a:bodyPr wrap="square" rtlCol="0">
            <a:spAutoFit/>
          </a:bodyPr>
          <a:lstStyle/>
          <a:p>
            <a:pPr algn="l"/>
            <a:r>
              <a:rPr lang="en-GB" sz="5400" b="1" dirty="0"/>
              <a:t>SUMMARY</a:t>
            </a:r>
          </a:p>
        </p:txBody>
      </p:sp>
      <p:cxnSp>
        <p:nvCxnSpPr>
          <p:cNvPr id="10" name="Connecteur droit 9">
            <a:extLst>
              <a:ext uri="{FF2B5EF4-FFF2-40B4-BE49-F238E27FC236}">
                <a16:creationId xmlns:a16="http://schemas.microsoft.com/office/drawing/2014/main" id="{791910AD-746C-2DE1-4C44-BA6E8B3A932A}"/>
              </a:ext>
            </a:extLst>
          </p:cNvPr>
          <p:cNvCxnSpPr>
            <a:cxnSpLocks/>
          </p:cNvCxnSpPr>
          <p:nvPr userDrawn="1"/>
        </p:nvCxnSpPr>
        <p:spPr>
          <a:xfrm>
            <a:off x="716280" y="0"/>
            <a:ext cx="0" cy="619645"/>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e 1">
            <a:extLst>
              <a:ext uri="{FF2B5EF4-FFF2-40B4-BE49-F238E27FC236}">
                <a16:creationId xmlns:a16="http://schemas.microsoft.com/office/drawing/2014/main" id="{CCE17A29-9F56-2047-52A7-B23F205C84ED}"/>
              </a:ext>
            </a:extLst>
          </p:cNvPr>
          <p:cNvGrpSpPr>
            <a:grpSpLocks noGrp="1" noUngrp="1" noRot="1" noMove="1" noResize="1"/>
          </p:cNvGrpSpPr>
          <p:nvPr userDrawn="1"/>
        </p:nvGrpSpPr>
        <p:grpSpPr>
          <a:xfrm>
            <a:off x="12405628" y="0"/>
            <a:ext cx="1885826" cy="2451438"/>
            <a:chOff x="511520" y="2588002"/>
            <a:chExt cx="1885826" cy="2451438"/>
          </a:xfrm>
        </p:grpSpPr>
        <p:sp>
          <p:nvSpPr>
            <p:cNvPr id="6" name="Freeform 5">
              <a:extLst>
                <a:ext uri="{FF2B5EF4-FFF2-40B4-BE49-F238E27FC236}">
                  <a16:creationId xmlns:a16="http://schemas.microsoft.com/office/drawing/2014/main" id="{C6C7915B-9A57-A5D8-3096-DDB68B088A59}"/>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7" name="Rectangle 6">
              <a:extLst>
                <a:ext uri="{FF2B5EF4-FFF2-40B4-BE49-F238E27FC236}">
                  <a16:creationId xmlns:a16="http://schemas.microsoft.com/office/drawing/2014/main" id="{3EECBA38-03E9-C39A-FF7B-E1F756B59A39}"/>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9" name="Groupe 8">
            <a:extLst>
              <a:ext uri="{FF2B5EF4-FFF2-40B4-BE49-F238E27FC236}">
                <a16:creationId xmlns:a16="http://schemas.microsoft.com/office/drawing/2014/main" id="{13D8F024-67DE-226F-9130-D2C05368C9B4}"/>
              </a:ext>
            </a:extLst>
          </p:cNvPr>
          <p:cNvGrpSpPr>
            <a:grpSpLocks noGrp="1" noUngrp="1" noRot="1" noMove="1" noResize="1"/>
          </p:cNvGrpSpPr>
          <p:nvPr userDrawn="1"/>
        </p:nvGrpSpPr>
        <p:grpSpPr>
          <a:xfrm>
            <a:off x="-2139933" y="0"/>
            <a:ext cx="1885826" cy="1835885"/>
            <a:chOff x="2689543" y="1651754"/>
            <a:chExt cx="1885826" cy="1835885"/>
          </a:xfrm>
        </p:grpSpPr>
        <p:sp>
          <p:nvSpPr>
            <p:cNvPr id="11" name="Freeform 5">
              <a:extLst>
                <a:ext uri="{FF2B5EF4-FFF2-40B4-BE49-F238E27FC236}">
                  <a16:creationId xmlns:a16="http://schemas.microsoft.com/office/drawing/2014/main" id="{2318BB58-A6AB-CE46-105D-8BD7C9347F38}"/>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2" name="Rectangle 11">
              <a:extLst>
                <a:ext uri="{FF2B5EF4-FFF2-40B4-BE49-F238E27FC236}">
                  <a16:creationId xmlns:a16="http://schemas.microsoft.com/office/drawing/2014/main" id="{6D5E1085-2166-EBB8-FD9E-8F641EFDBBE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
        <p:nvSpPr>
          <p:cNvPr id="19" name="Rectangle 18">
            <a:extLst>
              <a:ext uri="{FF2B5EF4-FFF2-40B4-BE49-F238E27FC236}">
                <a16:creationId xmlns:a16="http://schemas.microsoft.com/office/drawing/2014/main" id="{97705897-0175-2AA9-BEF5-F4ABC0B5139E}"/>
              </a:ext>
            </a:extLst>
          </p:cNvPr>
          <p:cNvSpPr/>
          <p:nvPr userDrawn="1"/>
        </p:nvSpPr>
        <p:spPr>
          <a:xfrm>
            <a:off x="0" y="0"/>
            <a:ext cx="90000" cy="685800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Espace réservé pour une image  17">
            <a:extLst>
              <a:ext uri="{FF2B5EF4-FFF2-40B4-BE49-F238E27FC236}">
                <a16:creationId xmlns:a16="http://schemas.microsoft.com/office/drawing/2014/main" id="{88556455-F442-75F6-E973-6C17F5A40747}"/>
              </a:ext>
            </a:extLst>
          </p:cNvPr>
          <p:cNvSpPr>
            <a:spLocks noGrp="1"/>
          </p:cNvSpPr>
          <p:nvPr>
            <p:ph type="pic" sz="quarter" idx="15" hasCustomPrompt="1"/>
          </p:nvPr>
        </p:nvSpPr>
        <p:spPr>
          <a:xfrm>
            <a:off x="90000" y="1962130"/>
            <a:ext cx="6006000" cy="4895869"/>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35" name="Espace réservé du texte 19">
            <a:extLst>
              <a:ext uri="{FF2B5EF4-FFF2-40B4-BE49-F238E27FC236}">
                <a16:creationId xmlns:a16="http://schemas.microsoft.com/office/drawing/2014/main" id="{63041405-7991-DDF5-D220-437E4ACF1CF6}"/>
              </a:ext>
            </a:extLst>
          </p:cNvPr>
          <p:cNvSpPr>
            <a:spLocks noGrp="1"/>
          </p:cNvSpPr>
          <p:nvPr>
            <p:ph type="body" sz="quarter" idx="20" hasCustomPrompt="1"/>
          </p:nvPr>
        </p:nvSpPr>
        <p:spPr>
          <a:xfrm>
            <a:off x="6636282" y="1188472"/>
            <a:ext cx="658367" cy="646331"/>
          </a:xfrm>
          <a:prstGeom prst="rect">
            <a:avLst/>
          </a:prstGeom>
        </p:spPr>
        <p:txBody>
          <a:bodyPr wrap="none" lIns="72000" rIns="72000" anchor="ctr">
            <a:spAutoFit/>
          </a:bodyPr>
          <a:lstStyle>
            <a:lvl1pPr marL="0" indent="0" algn="l">
              <a:lnSpc>
                <a:spcPct val="100000"/>
              </a:lnSpc>
              <a:buNone/>
              <a:defRPr sz="3600" b="1">
                <a:solidFill>
                  <a:schemeClr val="tx2"/>
                </a:solidFill>
              </a:defRPr>
            </a:lvl1pPr>
          </a:lstStyle>
          <a:p>
            <a:pPr lvl="0"/>
            <a:r>
              <a:rPr lang="en-GB" dirty="0"/>
              <a:t>00</a:t>
            </a:r>
          </a:p>
        </p:txBody>
      </p:sp>
      <p:sp>
        <p:nvSpPr>
          <p:cNvPr id="36" name="Espace réservé du texte 19">
            <a:extLst>
              <a:ext uri="{FF2B5EF4-FFF2-40B4-BE49-F238E27FC236}">
                <a16:creationId xmlns:a16="http://schemas.microsoft.com/office/drawing/2014/main" id="{BBBD1E56-E175-0361-BBC5-857D701B16F5}"/>
              </a:ext>
            </a:extLst>
          </p:cNvPr>
          <p:cNvSpPr>
            <a:spLocks noGrp="1"/>
          </p:cNvSpPr>
          <p:nvPr>
            <p:ph type="body" sz="quarter" idx="25" hasCustomPrompt="1"/>
          </p:nvPr>
        </p:nvSpPr>
        <p:spPr>
          <a:xfrm>
            <a:off x="7384648" y="1219250"/>
            <a:ext cx="4529108" cy="584775"/>
          </a:xfrm>
          <a:prstGeom prst="rect">
            <a:avLst/>
          </a:prstGeom>
        </p:spPr>
        <p:txBody>
          <a:bodyPr wrap="square" anchor="ctr">
            <a:spAutoFit/>
          </a:bodyPr>
          <a:lstStyle>
            <a:lvl1pPr marL="0" indent="0" algn="l">
              <a:lnSpc>
                <a:spcPct val="100000"/>
              </a:lnSpc>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37" name="Espace réservé du texte 19">
            <a:extLst>
              <a:ext uri="{FF2B5EF4-FFF2-40B4-BE49-F238E27FC236}">
                <a16:creationId xmlns:a16="http://schemas.microsoft.com/office/drawing/2014/main" id="{A576F60E-FFE1-8979-A94B-1DAD63503F13}"/>
              </a:ext>
            </a:extLst>
          </p:cNvPr>
          <p:cNvSpPr>
            <a:spLocks noGrp="1"/>
          </p:cNvSpPr>
          <p:nvPr>
            <p:ph type="body" sz="quarter" idx="26" hasCustomPrompt="1"/>
          </p:nvPr>
        </p:nvSpPr>
        <p:spPr>
          <a:xfrm>
            <a:off x="6636282" y="2062540"/>
            <a:ext cx="658367" cy="646331"/>
          </a:xfrm>
          <a:prstGeom prst="rect">
            <a:avLst/>
          </a:prstGeom>
        </p:spPr>
        <p:txBody>
          <a:bodyPr wrap="none" lIns="72000" rIns="72000" anchor="ctr">
            <a:spAutoFit/>
          </a:bodyPr>
          <a:lstStyle>
            <a:lvl1pPr marL="0" indent="0" algn="l">
              <a:lnSpc>
                <a:spcPct val="100000"/>
              </a:lnSpc>
              <a:buNone/>
              <a:defRPr sz="3600" b="1">
                <a:solidFill>
                  <a:schemeClr val="tx2"/>
                </a:solidFill>
              </a:defRPr>
            </a:lvl1pPr>
          </a:lstStyle>
          <a:p>
            <a:pPr lvl="0"/>
            <a:r>
              <a:rPr lang="en-GB" dirty="0"/>
              <a:t>00</a:t>
            </a:r>
          </a:p>
        </p:txBody>
      </p:sp>
      <p:sp>
        <p:nvSpPr>
          <p:cNvPr id="38" name="Espace réservé du texte 19">
            <a:extLst>
              <a:ext uri="{FF2B5EF4-FFF2-40B4-BE49-F238E27FC236}">
                <a16:creationId xmlns:a16="http://schemas.microsoft.com/office/drawing/2014/main" id="{4544A560-E4E2-65B0-5A29-0B05B36CFB9F}"/>
              </a:ext>
            </a:extLst>
          </p:cNvPr>
          <p:cNvSpPr>
            <a:spLocks noGrp="1"/>
          </p:cNvSpPr>
          <p:nvPr>
            <p:ph type="body" sz="quarter" idx="27" hasCustomPrompt="1"/>
          </p:nvPr>
        </p:nvSpPr>
        <p:spPr>
          <a:xfrm>
            <a:off x="7384648" y="2093318"/>
            <a:ext cx="4529108" cy="584775"/>
          </a:xfrm>
          <a:prstGeom prst="rect">
            <a:avLst/>
          </a:prstGeom>
        </p:spPr>
        <p:txBody>
          <a:bodyPr wrap="square" anchor="ctr">
            <a:spAutoFit/>
          </a:bodyPr>
          <a:lstStyle>
            <a:lvl1pPr marL="0" indent="0" algn="l">
              <a:lnSpc>
                <a:spcPct val="100000"/>
              </a:lnSpc>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39" name="Espace réservé du texte 19">
            <a:extLst>
              <a:ext uri="{FF2B5EF4-FFF2-40B4-BE49-F238E27FC236}">
                <a16:creationId xmlns:a16="http://schemas.microsoft.com/office/drawing/2014/main" id="{C9E7BC72-9A69-1C3A-9412-F1CEF4360185}"/>
              </a:ext>
            </a:extLst>
          </p:cNvPr>
          <p:cNvSpPr>
            <a:spLocks noGrp="1"/>
          </p:cNvSpPr>
          <p:nvPr>
            <p:ph type="body" sz="quarter" idx="28" hasCustomPrompt="1"/>
          </p:nvPr>
        </p:nvSpPr>
        <p:spPr>
          <a:xfrm>
            <a:off x="6636282" y="2936608"/>
            <a:ext cx="658367" cy="646331"/>
          </a:xfrm>
          <a:prstGeom prst="rect">
            <a:avLst/>
          </a:prstGeom>
        </p:spPr>
        <p:txBody>
          <a:bodyPr wrap="none" lIns="72000" rIns="72000" anchor="ctr">
            <a:spAutoFit/>
          </a:bodyPr>
          <a:lstStyle>
            <a:lvl1pPr marL="0" indent="0" algn="l">
              <a:lnSpc>
                <a:spcPct val="100000"/>
              </a:lnSpc>
              <a:buNone/>
              <a:defRPr sz="3600" b="1">
                <a:solidFill>
                  <a:schemeClr val="tx2"/>
                </a:solidFill>
              </a:defRPr>
            </a:lvl1pPr>
          </a:lstStyle>
          <a:p>
            <a:pPr lvl="0"/>
            <a:r>
              <a:rPr lang="en-GB" dirty="0"/>
              <a:t>00</a:t>
            </a:r>
          </a:p>
        </p:txBody>
      </p:sp>
      <p:sp>
        <p:nvSpPr>
          <p:cNvPr id="40" name="Espace réservé du texte 19">
            <a:extLst>
              <a:ext uri="{FF2B5EF4-FFF2-40B4-BE49-F238E27FC236}">
                <a16:creationId xmlns:a16="http://schemas.microsoft.com/office/drawing/2014/main" id="{08D236ED-6507-46BD-56A3-87693C271B0C}"/>
              </a:ext>
            </a:extLst>
          </p:cNvPr>
          <p:cNvSpPr>
            <a:spLocks noGrp="1"/>
          </p:cNvSpPr>
          <p:nvPr>
            <p:ph type="body" sz="quarter" idx="29" hasCustomPrompt="1"/>
          </p:nvPr>
        </p:nvSpPr>
        <p:spPr>
          <a:xfrm>
            <a:off x="7384648" y="2967386"/>
            <a:ext cx="4529108" cy="584775"/>
          </a:xfrm>
          <a:prstGeom prst="rect">
            <a:avLst/>
          </a:prstGeom>
        </p:spPr>
        <p:txBody>
          <a:bodyPr wrap="square" anchor="ctr">
            <a:spAutoFit/>
          </a:bodyPr>
          <a:lstStyle>
            <a:lvl1pPr marL="0" indent="0" algn="l">
              <a:lnSpc>
                <a:spcPct val="100000"/>
              </a:lnSpc>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41" name="Espace réservé du texte 19">
            <a:extLst>
              <a:ext uri="{FF2B5EF4-FFF2-40B4-BE49-F238E27FC236}">
                <a16:creationId xmlns:a16="http://schemas.microsoft.com/office/drawing/2014/main" id="{06A2D74F-11BC-30D2-538E-0FBFA56ADC62}"/>
              </a:ext>
            </a:extLst>
          </p:cNvPr>
          <p:cNvSpPr>
            <a:spLocks noGrp="1"/>
          </p:cNvSpPr>
          <p:nvPr>
            <p:ph type="body" sz="quarter" idx="30" hasCustomPrompt="1"/>
          </p:nvPr>
        </p:nvSpPr>
        <p:spPr>
          <a:xfrm>
            <a:off x="6636282" y="3810676"/>
            <a:ext cx="658367" cy="646331"/>
          </a:xfrm>
          <a:prstGeom prst="rect">
            <a:avLst/>
          </a:prstGeom>
        </p:spPr>
        <p:txBody>
          <a:bodyPr wrap="none" lIns="72000" rIns="72000" anchor="ctr">
            <a:spAutoFit/>
          </a:bodyPr>
          <a:lstStyle>
            <a:lvl1pPr marL="0" indent="0" algn="l">
              <a:lnSpc>
                <a:spcPct val="100000"/>
              </a:lnSpc>
              <a:buNone/>
              <a:defRPr sz="3600" b="1">
                <a:solidFill>
                  <a:schemeClr val="tx2"/>
                </a:solidFill>
              </a:defRPr>
            </a:lvl1pPr>
          </a:lstStyle>
          <a:p>
            <a:pPr lvl="0"/>
            <a:r>
              <a:rPr lang="en-GB" dirty="0"/>
              <a:t>00</a:t>
            </a:r>
          </a:p>
        </p:txBody>
      </p:sp>
      <p:sp>
        <p:nvSpPr>
          <p:cNvPr id="42" name="Espace réservé du texte 19">
            <a:extLst>
              <a:ext uri="{FF2B5EF4-FFF2-40B4-BE49-F238E27FC236}">
                <a16:creationId xmlns:a16="http://schemas.microsoft.com/office/drawing/2014/main" id="{2F6904E7-4D18-FBE7-3384-0F609E07E3A2}"/>
              </a:ext>
            </a:extLst>
          </p:cNvPr>
          <p:cNvSpPr>
            <a:spLocks noGrp="1"/>
          </p:cNvSpPr>
          <p:nvPr>
            <p:ph type="body" sz="quarter" idx="31" hasCustomPrompt="1"/>
          </p:nvPr>
        </p:nvSpPr>
        <p:spPr>
          <a:xfrm>
            <a:off x="7384648" y="3841454"/>
            <a:ext cx="4529108" cy="584775"/>
          </a:xfrm>
          <a:prstGeom prst="rect">
            <a:avLst/>
          </a:prstGeom>
        </p:spPr>
        <p:txBody>
          <a:bodyPr wrap="square" anchor="ctr">
            <a:spAutoFit/>
          </a:bodyPr>
          <a:lstStyle>
            <a:lvl1pPr marL="0" indent="0" algn="l">
              <a:lnSpc>
                <a:spcPct val="100000"/>
              </a:lnSpc>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43" name="Espace réservé du texte 19">
            <a:extLst>
              <a:ext uri="{FF2B5EF4-FFF2-40B4-BE49-F238E27FC236}">
                <a16:creationId xmlns:a16="http://schemas.microsoft.com/office/drawing/2014/main" id="{5FA086C5-EDF3-3F62-D219-6686BC9A573D}"/>
              </a:ext>
            </a:extLst>
          </p:cNvPr>
          <p:cNvSpPr>
            <a:spLocks noGrp="1"/>
          </p:cNvSpPr>
          <p:nvPr>
            <p:ph type="body" sz="quarter" idx="32" hasCustomPrompt="1"/>
          </p:nvPr>
        </p:nvSpPr>
        <p:spPr>
          <a:xfrm>
            <a:off x="6636282" y="4684744"/>
            <a:ext cx="658367" cy="646331"/>
          </a:xfrm>
          <a:prstGeom prst="rect">
            <a:avLst/>
          </a:prstGeom>
        </p:spPr>
        <p:txBody>
          <a:bodyPr wrap="none" lIns="72000" rIns="72000" anchor="ctr">
            <a:spAutoFit/>
          </a:bodyPr>
          <a:lstStyle>
            <a:lvl1pPr marL="0" indent="0" algn="l">
              <a:lnSpc>
                <a:spcPct val="100000"/>
              </a:lnSpc>
              <a:buNone/>
              <a:defRPr sz="3600" b="1">
                <a:solidFill>
                  <a:schemeClr val="tx2"/>
                </a:solidFill>
              </a:defRPr>
            </a:lvl1pPr>
          </a:lstStyle>
          <a:p>
            <a:pPr lvl="0"/>
            <a:r>
              <a:rPr lang="en-GB" dirty="0"/>
              <a:t>00</a:t>
            </a:r>
          </a:p>
        </p:txBody>
      </p:sp>
      <p:sp>
        <p:nvSpPr>
          <p:cNvPr id="44" name="Espace réservé du texte 19">
            <a:extLst>
              <a:ext uri="{FF2B5EF4-FFF2-40B4-BE49-F238E27FC236}">
                <a16:creationId xmlns:a16="http://schemas.microsoft.com/office/drawing/2014/main" id="{A7A5AC1C-F1AB-C790-947C-1DFE9BCFB7A6}"/>
              </a:ext>
            </a:extLst>
          </p:cNvPr>
          <p:cNvSpPr>
            <a:spLocks noGrp="1"/>
          </p:cNvSpPr>
          <p:nvPr>
            <p:ph type="body" sz="quarter" idx="33" hasCustomPrompt="1"/>
          </p:nvPr>
        </p:nvSpPr>
        <p:spPr>
          <a:xfrm>
            <a:off x="7384648" y="4715522"/>
            <a:ext cx="4529108" cy="584775"/>
          </a:xfrm>
          <a:prstGeom prst="rect">
            <a:avLst/>
          </a:prstGeom>
        </p:spPr>
        <p:txBody>
          <a:bodyPr wrap="square" anchor="ctr">
            <a:spAutoFit/>
          </a:bodyPr>
          <a:lstStyle>
            <a:lvl1pPr marL="0" indent="0" algn="l">
              <a:lnSpc>
                <a:spcPct val="100000"/>
              </a:lnSpc>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45" name="Espace réservé du texte 19">
            <a:extLst>
              <a:ext uri="{FF2B5EF4-FFF2-40B4-BE49-F238E27FC236}">
                <a16:creationId xmlns:a16="http://schemas.microsoft.com/office/drawing/2014/main" id="{8DAC540D-D86B-8A39-4934-41EEED90CBFD}"/>
              </a:ext>
            </a:extLst>
          </p:cNvPr>
          <p:cNvSpPr>
            <a:spLocks noGrp="1"/>
          </p:cNvSpPr>
          <p:nvPr>
            <p:ph type="body" sz="quarter" idx="34" hasCustomPrompt="1"/>
          </p:nvPr>
        </p:nvSpPr>
        <p:spPr>
          <a:xfrm>
            <a:off x="6636282" y="5558810"/>
            <a:ext cx="658367" cy="646331"/>
          </a:xfrm>
          <a:prstGeom prst="rect">
            <a:avLst/>
          </a:prstGeom>
        </p:spPr>
        <p:txBody>
          <a:bodyPr wrap="none" lIns="72000" rIns="72000" anchor="ctr">
            <a:spAutoFit/>
          </a:bodyPr>
          <a:lstStyle>
            <a:lvl1pPr marL="0" indent="0" algn="l">
              <a:lnSpc>
                <a:spcPct val="100000"/>
              </a:lnSpc>
              <a:buNone/>
              <a:defRPr sz="3600" b="1">
                <a:solidFill>
                  <a:schemeClr val="tx2"/>
                </a:solidFill>
              </a:defRPr>
            </a:lvl1pPr>
          </a:lstStyle>
          <a:p>
            <a:pPr lvl="0"/>
            <a:r>
              <a:rPr lang="en-GB" dirty="0"/>
              <a:t>00</a:t>
            </a:r>
          </a:p>
        </p:txBody>
      </p:sp>
      <p:sp>
        <p:nvSpPr>
          <p:cNvPr id="46" name="Espace réservé du texte 19">
            <a:extLst>
              <a:ext uri="{FF2B5EF4-FFF2-40B4-BE49-F238E27FC236}">
                <a16:creationId xmlns:a16="http://schemas.microsoft.com/office/drawing/2014/main" id="{E85AC0D0-5F31-E131-9B36-8EE63466C444}"/>
              </a:ext>
            </a:extLst>
          </p:cNvPr>
          <p:cNvSpPr>
            <a:spLocks noGrp="1"/>
          </p:cNvSpPr>
          <p:nvPr>
            <p:ph type="body" sz="quarter" idx="35" hasCustomPrompt="1"/>
          </p:nvPr>
        </p:nvSpPr>
        <p:spPr>
          <a:xfrm>
            <a:off x="7384648" y="5589588"/>
            <a:ext cx="4529108" cy="584775"/>
          </a:xfrm>
          <a:prstGeom prst="rect">
            <a:avLst/>
          </a:prstGeom>
        </p:spPr>
        <p:txBody>
          <a:bodyPr wrap="square" anchor="ctr">
            <a:spAutoFit/>
          </a:bodyPr>
          <a:lstStyle>
            <a:lvl1pPr marL="0" indent="0" algn="l">
              <a:lnSpc>
                <a:spcPct val="100000"/>
              </a:lnSpc>
              <a:buNone/>
              <a:defRPr sz="16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Tree>
    <p:extLst>
      <p:ext uri="{BB962C8B-B14F-4D97-AF65-F5344CB8AC3E}">
        <p14:creationId xmlns:p14="http://schemas.microsoft.com/office/powerpoint/2010/main" val="203015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x8">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8A00A5B-F30F-4D5C-7A5D-092CC6BC98AF}"/>
              </a:ext>
            </a:extLst>
          </p:cNvPr>
          <p:cNvSpPr/>
          <p:nvPr userDrawn="1"/>
        </p:nvSpPr>
        <p:spPr bwMode="ltGray">
          <a:xfrm>
            <a:off x="0" y="-1"/>
            <a:ext cx="6096000" cy="1962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Espace réservé du pied de page 3">
            <a:extLst>
              <a:ext uri="{FF2B5EF4-FFF2-40B4-BE49-F238E27FC236}">
                <a16:creationId xmlns:a16="http://schemas.microsoft.com/office/drawing/2014/main" id="{42252A32-7B1C-2A62-A4E4-93EAF8D8BFB2}"/>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B56495AC-944F-65D5-A9EF-4E04E6EF781F}"/>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ZoneTexte 7">
            <a:extLst>
              <a:ext uri="{FF2B5EF4-FFF2-40B4-BE49-F238E27FC236}">
                <a16:creationId xmlns:a16="http://schemas.microsoft.com/office/drawing/2014/main" id="{695FF3DA-637E-BD98-4767-8E4405B5235C}"/>
              </a:ext>
            </a:extLst>
          </p:cNvPr>
          <p:cNvSpPr txBox="1"/>
          <p:nvPr userDrawn="1"/>
        </p:nvSpPr>
        <p:spPr>
          <a:xfrm>
            <a:off x="583200" y="745892"/>
            <a:ext cx="4062714" cy="923330"/>
          </a:xfrm>
          <a:prstGeom prst="rect">
            <a:avLst/>
          </a:prstGeom>
          <a:noFill/>
        </p:spPr>
        <p:txBody>
          <a:bodyPr wrap="square" rtlCol="0">
            <a:spAutoFit/>
          </a:bodyPr>
          <a:lstStyle/>
          <a:p>
            <a:pPr algn="l"/>
            <a:r>
              <a:rPr lang="en-GB" sz="5400" b="1" dirty="0"/>
              <a:t>SUMMARY</a:t>
            </a:r>
          </a:p>
        </p:txBody>
      </p:sp>
      <p:cxnSp>
        <p:nvCxnSpPr>
          <p:cNvPr id="10" name="Connecteur droit 9">
            <a:extLst>
              <a:ext uri="{FF2B5EF4-FFF2-40B4-BE49-F238E27FC236}">
                <a16:creationId xmlns:a16="http://schemas.microsoft.com/office/drawing/2014/main" id="{791910AD-746C-2DE1-4C44-BA6E8B3A932A}"/>
              </a:ext>
            </a:extLst>
          </p:cNvPr>
          <p:cNvCxnSpPr>
            <a:cxnSpLocks/>
          </p:cNvCxnSpPr>
          <p:nvPr userDrawn="1"/>
        </p:nvCxnSpPr>
        <p:spPr>
          <a:xfrm>
            <a:off x="716280" y="0"/>
            <a:ext cx="0" cy="619645"/>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e 1">
            <a:extLst>
              <a:ext uri="{FF2B5EF4-FFF2-40B4-BE49-F238E27FC236}">
                <a16:creationId xmlns:a16="http://schemas.microsoft.com/office/drawing/2014/main" id="{CCE17A29-9F56-2047-52A7-B23F205C84ED}"/>
              </a:ext>
            </a:extLst>
          </p:cNvPr>
          <p:cNvGrpSpPr>
            <a:grpSpLocks noGrp="1" noUngrp="1" noRot="1" noMove="1" noResize="1"/>
          </p:cNvGrpSpPr>
          <p:nvPr userDrawn="1"/>
        </p:nvGrpSpPr>
        <p:grpSpPr>
          <a:xfrm>
            <a:off x="12405628" y="0"/>
            <a:ext cx="1885826" cy="2451438"/>
            <a:chOff x="511520" y="2588002"/>
            <a:chExt cx="1885826" cy="2451438"/>
          </a:xfrm>
        </p:grpSpPr>
        <p:sp>
          <p:nvSpPr>
            <p:cNvPr id="6" name="Freeform 5">
              <a:extLst>
                <a:ext uri="{FF2B5EF4-FFF2-40B4-BE49-F238E27FC236}">
                  <a16:creationId xmlns:a16="http://schemas.microsoft.com/office/drawing/2014/main" id="{C6C7915B-9A57-A5D8-3096-DDB68B088A59}"/>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7" name="Rectangle 6">
              <a:extLst>
                <a:ext uri="{FF2B5EF4-FFF2-40B4-BE49-F238E27FC236}">
                  <a16:creationId xmlns:a16="http://schemas.microsoft.com/office/drawing/2014/main" id="{3EECBA38-03E9-C39A-FF7B-E1F756B59A39}"/>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9" name="Groupe 8">
            <a:extLst>
              <a:ext uri="{FF2B5EF4-FFF2-40B4-BE49-F238E27FC236}">
                <a16:creationId xmlns:a16="http://schemas.microsoft.com/office/drawing/2014/main" id="{13D8F024-67DE-226F-9130-D2C05368C9B4}"/>
              </a:ext>
            </a:extLst>
          </p:cNvPr>
          <p:cNvGrpSpPr>
            <a:grpSpLocks noGrp="1" noUngrp="1" noRot="1" noMove="1" noResize="1"/>
          </p:cNvGrpSpPr>
          <p:nvPr userDrawn="1"/>
        </p:nvGrpSpPr>
        <p:grpSpPr>
          <a:xfrm>
            <a:off x="-2139933" y="0"/>
            <a:ext cx="1885826" cy="1835885"/>
            <a:chOff x="2689543" y="1651754"/>
            <a:chExt cx="1885826" cy="1835885"/>
          </a:xfrm>
        </p:grpSpPr>
        <p:sp>
          <p:nvSpPr>
            <p:cNvPr id="11" name="Freeform 5">
              <a:extLst>
                <a:ext uri="{FF2B5EF4-FFF2-40B4-BE49-F238E27FC236}">
                  <a16:creationId xmlns:a16="http://schemas.microsoft.com/office/drawing/2014/main" id="{2318BB58-A6AB-CE46-105D-8BD7C9347F38}"/>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2" name="Rectangle 11">
              <a:extLst>
                <a:ext uri="{FF2B5EF4-FFF2-40B4-BE49-F238E27FC236}">
                  <a16:creationId xmlns:a16="http://schemas.microsoft.com/office/drawing/2014/main" id="{6D5E1085-2166-EBB8-FD9E-8F641EFDBBE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
        <p:nvSpPr>
          <p:cNvPr id="19" name="Rectangle 18">
            <a:extLst>
              <a:ext uri="{FF2B5EF4-FFF2-40B4-BE49-F238E27FC236}">
                <a16:creationId xmlns:a16="http://schemas.microsoft.com/office/drawing/2014/main" id="{97705897-0175-2AA9-BEF5-F4ABC0B5139E}"/>
              </a:ext>
            </a:extLst>
          </p:cNvPr>
          <p:cNvSpPr/>
          <p:nvPr userDrawn="1"/>
        </p:nvSpPr>
        <p:spPr>
          <a:xfrm>
            <a:off x="0" y="0"/>
            <a:ext cx="90000" cy="685800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Espace réservé pour une image  17">
            <a:extLst>
              <a:ext uri="{FF2B5EF4-FFF2-40B4-BE49-F238E27FC236}">
                <a16:creationId xmlns:a16="http://schemas.microsoft.com/office/drawing/2014/main" id="{88556455-F442-75F6-E973-6C17F5A40747}"/>
              </a:ext>
            </a:extLst>
          </p:cNvPr>
          <p:cNvSpPr>
            <a:spLocks noGrp="1"/>
          </p:cNvSpPr>
          <p:nvPr>
            <p:ph type="pic" sz="quarter" idx="15" hasCustomPrompt="1"/>
          </p:nvPr>
        </p:nvSpPr>
        <p:spPr>
          <a:xfrm>
            <a:off x="90000" y="1962130"/>
            <a:ext cx="6006000" cy="4895869"/>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35" name="Espace réservé du texte 19">
            <a:extLst>
              <a:ext uri="{FF2B5EF4-FFF2-40B4-BE49-F238E27FC236}">
                <a16:creationId xmlns:a16="http://schemas.microsoft.com/office/drawing/2014/main" id="{63041405-7991-DDF5-D220-437E4ACF1CF6}"/>
              </a:ext>
            </a:extLst>
          </p:cNvPr>
          <p:cNvSpPr>
            <a:spLocks noGrp="1"/>
          </p:cNvSpPr>
          <p:nvPr>
            <p:ph type="body" sz="quarter" idx="20" hasCustomPrompt="1"/>
          </p:nvPr>
        </p:nvSpPr>
        <p:spPr>
          <a:xfrm>
            <a:off x="6636282" y="1250027"/>
            <a:ext cx="546157" cy="523220"/>
          </a:xfrm>
          <a:prstGeom prst="rect">
            <a:avLst/>
          </a:prstGeom>
        </p:spPr>
        <p:txBody>
          <a:bodyPr wrap="none" lIns="72000" rIns="72000" anchor="ctr">
            <a:spAutoFit/>
          </a:bodyPr>
          <a:lstStyle>
            <a:lvl1pPr marL="0" indent="0" algn="l">
              <a:lnSpc>
                <a:spcPct val="100000"/>
              </a:lnSpc>
              <a:buNone/>
              <a:defRPr sz="2800" b="1">
                <a:solidFill>
                  <a:schemeClr val="tx2"/>
                </a:solidFill>
              </a:defRPr>
            </a:lvl1pPr>
          </a:lstStyle>
          <a:p>
            <a:pPr lvl="0"/>
            <a:r>
              <a:rPr lang="en-GB" dirty="0"/>
              <a:t>00</a:t>
            </a:r>
          </a:p>
        </p:txBody>
      </p:sp>
      <p:sp>
        <p:nvSpPr>
          <p:cNvPr id="36" name="Espace réservé du texte 19">
            <a:extLst>
              <a:ext uri="{FF2B5EF4-FFF2-40B4-BE49-F238E27FC236}">
                <a16:creationId xmlns:a16="http://schemas.microsoft.com/office/drawing/2014/main" id="{BBBD1E56-E175-0361-BBC5-857D701B16F5}"/>
              </a:ext>
            </a:extLst>
          </p:cNvPr>
          <p:cNvSpPr>
            <a:spLocks noGrp="1"/>
          </p:cNvSpPr>
          <p:nvPr>
            <p:ph type="body" sz="quarter" idx="25" hasCustomPrompt="1"/>
          </p:nvPr>
        </p:nvSpPr>
        <p:spPr>
          <a:xfrm>
            <a:off x="7274560" y="1373137"/>
            <a:ext cx="4639196" cy="276999"/>
          </a:xfrm>
          <a:prstGeom prst="rect">
            <a:avLst/>
          </a:prstGeom>
        </p:spPr>
        <p:txBody>
          <a:bodyPr wrap="square" anchor="ctr">
            <a:spAutoFit/>
          </a:bodyPr>
          <a:lstStyle>
            <a:lvl1pPr marL="0" indent="0" algn="l">
              <a:lnSpc>
                <a:spcPct val="100000"/>
              </a:lnSpc>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37" name="Espace réservé du texte 19">
            <a:extLst>
              <a:ext uri="{FF2B5EF4-FFF2-40B4-BE49-F238E27FC236}">
                <a16:creationId xmlns:a16="http://schemas.microsoft.com/office/drawing/2014/main" id="{A576F60E-FFE1-8979-A94B-1DAD63503F13}"/>
              </a:ext>
            </a:extLst>
          </p:cNvPr>
          <p:cNvSpPr>
            <a:spLocks noGrp="1"/>
          </p:cNvSpPr>
          <p:nvPr>
            <p:ph type="body" sz="quarter" idx="26" hasCustomPrompt="1"/>
          </p:nvPr>
        </p:nvSpPr>
        <p:spPr>
          <a:xfrm>
            <a:off x="6636282" y="1883155"/>
            <a:ext cx="546157" cy="523220"/>
          </a:xfrm>
          <a:prstGeom prst="rect">
            <a:avLst/>
          </a:prstGeom>
        </p:spPr>
        <p:txBody>
          <a:bodyPr wrap="none" lIns="72000" rIns="72000" anchor="ctr">
            <a:spAutoFit/>
          </a:bodyPr>
          <a:lstStyle>
            <a:lvl1pPr marL="0" indent="0" algn="l">
              <a:lnSpc>
                <a:spcPct val="100000"/>
              </a:lnSpc>
              <a:buNone/>
              <a:defRPr sz="2800" b="1">
                <a:solidFill>
                  <a:schemeClr val="tx2"/>
                </a:solidFill>
              </a:defRPr>
            </a:lvl1pPr>
          </a:lstStyle>
          <a:p>
            <a:pPr lvl="0"/>
            <a:r>
              <a:rPr lang="en-GB" dirty="0"/>
              <a:t>00</a:t>
            </a:r>
          </a:p>
        </p:txBody>
      </p:sp>
      <p:sp>
        <p:nvSpPr>
          <p:cNvPr id="38" name="Espace réservé du texte 19">
            <a:extLst>
              <a:ext uri="{FF2B5EF4-FFF2-40B4-BE49-F238E27FC236}">
                <a16:creationId xmlns:a16="http://schemas.microsoft.com/office/drawing/2014/main" id="{4544A560-E4E2-65B0-5A29-0B05B36CFB9F}"/>
              </a:ext>
            </a:extLst>
          </p:cNvPr>
          <p:cNvSpPr>
            <a:spLocks noGrp="1"/>
          </p:cNvSpPr>
          <p:nvPr>
            <p:ph type="body" sz="quarter" idx="27" hasCustomPrompt="1"/>
          </p:nvPr>
        </p:nvSpPr>
        <p:spPr>
          <a:xfrm>
            <a:off x="7274560" y="2006265"/>
            <a:ext cx="4639196" cy="276999"/>
          </a:xfrm>
          <a:prstGeom prst="rect">
            <a:avLst/>
          </a:prstGeom>
        </p:spPr>
        <p:txBody>
          <a:bodyPr wrap="square" anchor="ctr">
            <a:spAutoFit/>
          </a:bodyPr>
          <a:lstStyle>
            <a:lvl1pPr marL="0" indent="0" algn="l">
              <a:lnSpc>
                <a:spcPct val="100000"/>
              </a:lnSpc>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39" name="Espace réservé du texte 19">
            <a:extLst>
              <a:ext uri="{FF2B5EF4-FFF2-40B4-BE49-F238E27FC236}">
                <a16:creationId xmlns:a16="http://schemas.microsoft.com/office/drawing/2014/main" id="{C9E7BC72-9A69-1C3A-9412-F1CEF4360185}"/>
              </a:ext>
            </a:extLst>
          </p:cNvPr>
          <p:cNvSpPr>
            <a:spLocks noGrp="1"/>
          </p:cNvSpPr>
          <p:nvPr>
            <p:ph type="body" sz="quarter" idx="28" hasCustomPrompt="1"/>
          </p:nvPr>
        </p:nvSpPr>
        <p:spPr>
          <a:xfrm>
            <a:off x="6636282" y="2516283"/>
            <a:ext cx="546157" cy="523220"/>
          </a:xfrm>
          <a:prstGeom prst="rect">
            <a:avLst/>
          </a:prstGeom>
        </p:spPr>
        <p:txBody>
          <a:bodyPr wrap="none" lIns="72000" rIns="72000" anchor="ctr">
            <a:spAutoFit/>
          </a:bodyPr>
          <a:lstStyle>
            <a:lvl1pPr marL="0" indent="0" algn="l">
              <a:lnSpc>
                <a:spcPct val="100000"/>
              </a:lnSpc>
              <a:buNone/>
              <a:defRPr sz="2800" b="1">
                <a:solidFill>
                  <a:schemeClr val="tx2"/>
                </a:solidFill>
              </a:defRPr>
            </a:lvl1pPr>
          </a:lstStyle>
          <a:p>
            <a:pPr lvl="0"/>
            <a:r>
              <a:rPr lang="en-GB" dirty="0"/>
              <a:t>00</a:t>
            </a:r>
          </a:p>
        </p:txBody>
      </p:sp>
      <p:sp>
        <p:nvSpPr>
          <p:cNvPr id="40" name="Espace réservé du texte 19">
            <a:extLst>
              <a:ext uri="{FF2B5EF4-FFF2-40B4-BE49-F238E27FC236}">
                <a16:creationId xmlns:a16="http://schemas.microsoft.com/office/drawing/2014/main" id="{08D236ED-6507-46BD-56A3-87693C271B0C}"/>
              </a:ext>
            </a:extLst>
          </p:cNvPr>
          <p:cNvSpPr>
            <a:spLocks noGrp="1"/>
          </p:cNvSpPr>
          <p:nvPr>
            <p:ph type="body" sz="quarter" idx="29" hasCustomPrompt="1"/>
          </p:nvPr>
        </p:nvSpPr>
        <p:spPr>
          <a:xfrm>
            <a:off x="7274560" y="2639393"/>
            <a:ext cx="4639196" cy="276999"/>
          </a:xfrm>
          <a:prstGeom prst="rect">
            <a:avLst/>
          </a:prstGeom>
        </p:spPr>
        <p:txBody>
          <a:bodyPr wrap="square" anchor="ctr">
            <a:spAutoFit/>
          </a:bodyPr>
          <a:lstStyle>
            <a:lvl1pPr marL="0" indent="0" algn="l">
              <a:lnSpc>
                <a:spcPct val="100000"/>
              </a:lnSpc>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41" name="Espace réservé du texte 19">
            <a:extLst>
              <a:ext uri="{FF2B5EF4-FFF2-40B4-BE49-F238E27FC236}">
                <a16:creationId xmlns:a16="http://schemas.microsoft.com/office/drawing/2014/main" id="{06A2D74F-11BC-30D2-538E-0FBFA56ADC62}"/>
              </a:ext>
            </a:extLst>
          </p:cNvPr>
          <p:cNvSpPr>
            <a:spLocks noGrp="1"/>
          </p:cNvSpPr>
          <p:nvPr>
            <p:ph type="body" sz="quarter" idx="30" hasCustomPrompt="1"/>
          </p:nvPr>
        </p:nvSpPr>
        <p:spPr>
          <a:xfrm>
            <a:off x="6636282" y="3782539"/>
            <a:ext cx="546157" cy="523220"/>
          </a:xfrm>
          <a:prstGeom prst="rect">
            <a:avLst/>
          </a:prstGeom>
        </p:spPr>
        <p:txBody>
          <a:bodyPr wrap="none" lIns="72000" rIns="72000" anchor="ctr">
            <a:spAutoFit/>
          </a:bodyPr>
          <a:lstStyle>
            <a:lvl1pPr marL="0" indent="0" algn="l">
              <a:lnSpc>
                <a:spcPct val="100000"/>
              </a:lnSpc>
              <a:buNone/>
              <a:defRPr sz="2800" b="1">
                <a:solidFill>
                  <a:schemeClr val="tx2"/>
                </a:solidFill>
              </a:defRPr>
            </a:lvl1pPr>
          </a:lstStyle>
          <a:p>
            <a:pPr lvl="0"/>
            <a:r>
              <a:rPr lang="en-GB" dirty="0"/>
              <a:t>00</a:t>
            </a:r>
          </a:p>
        </p:txBody>
      </p:sp>
      <p:sp>
        <p:nvSpPr>
          <p:cNvPr id="42" name="Espace réservé du texte 19">
            <a:extLst>
              <a:ext uri="{FF2B5EF4-FFF2-40B4-BE49-F238E27FC236}">
                <a16:creationId xmlns:a16="http://schemas.microsoft.com/office/drawing/2014/main" id="{2F6904E7-4D18-FBE7-3384-0F609E07E3A2}"/>
              </a:ext>
            </a:extLst>
          </p:cNvPr>
          <p:cNvSpPr>
            <a:spLocks noGrp="1"/>
          </p:cNvSpPr>
          <p:nvPr>
            <p:ph type="body" sz="quarter" idx="31" hasCustomPrompt="1"/>
          </p:nvPr>
        </p:nvSpPr>
        <p:spPr>
          <a:xfrm>
            <a:off x="7274560" y="3905649"/>
            <a:ext cx="4639196" cy="276999"/>
          </a:xfrm>
          <a:prstGeom prst="rect">
            <a:avLst/>
          </a:prstGeom>
        </p:spPr>
        <p:txBody>
          <a:bodyPr wrap="square" anchor="ctr">
            <a:spAutoFit/>
          </a:bodyPr>
          <a:lstStyle>
            <a:lvl1pPr marL="0" indent="0" algn="l">
              <a:lnSpc>
                <a:spcPct val="100000"/>
              </a:lnSpc>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43" name="Espace réservé du texte 19">
            <a:extLst>
              <a:ext uri="{FF2B5EF4-FFF2-40B4-BE49-F238E27FC236}">
                <a16:creationId xmlns:a16="http://schemas.microsoft.com/office/drawing/2014/main" id="{5FA086C5-EDF3-3F62-D219-6686BC9A573D}"/>
              </a:ext>
            </a:extLst>
          </p:cNvPr>
          <p:cNvSpPr>
            <a:spLocks noGrp="1"/>
          </p:cNvSpPr>
          <p:nvPr>
            <p:ph type="body" sz="quarter" idx="32" hasCustomPrompt="1"/>
          </p:nvPr>
        </p:nvSpPr>
        <p:spPr>
          <a:xfrm>
            <a:off x="6636282" y="5048795"/>
            <a:ext cx="546157" cy="523220"/>
          </a:xfrm>
          <a:prstGeom prst="rect">
            <a:avLst/>
          </a:prstGeom>
        </p:spPr>
        <p:txBody>
          <a:bodyPr wrap="none" lIns="72000" rIns="72000" anchor="ctr">
            <a:spAutoFit/>
          </a:bodyPr>
          <a:lstStyle>
            <a:lvl1pPr marL="0" indent="0" algn="l">
              <a:lnSpc>
                <a:spcPct val="100000"/>
              </a:lnSpc>
              <a:buNone/>
              <a:defRPr sz="2800" b="1">
                <a:solidFill>
                  <a:schemeClr val="tx2"/>
                </a:solidFill>
              </a:defRPr>
            </a:lvl1pPr>
          </a:lstStyle>
          <a:p>
            <a:pPr lvl="0"/>
            <a:r>
              <a:rPr lang="en-GB" dirty="0"/>
              <a:t>00</a:t>
            </a:r>
          </a:p>
        </p:txBody>
      </p:sp>
      <p:sp>
        <p:nvSpPr>
          <p:cNvPr id="44" name="Espace réservé du texte 19">
            <a:extLst>
              <a:ext uri="{FF2B5EF4-FFF2-40B4-BE49-F238E27FC236}">
                <a16:creationId xmlns:a16="http://schemas.microsoft.com/office/drawing/2014/main" id="{A7A5AC1C-F1AB-C790-947C-1DFE9BCFB7A6}"/>
              </a:ext>
            </a:extLst>
          </p:cNvPr>
          <p:cNvSpPr>
            <a:spLocks noGrp="1"/>
          </p:cNvSpPr>
          <p:nvPr>
            <p:ph type="body" sz="quarter" idx="33" hasCustomPrompt="1"/>
          </p:nvPr>
        </p:nvSpPr>
        <p:spPr>
          <a:xfrm>
            <a:off x="7274560" y="5171905"/>
            <a:ext cx="4639196" cy="276999"/>
          </a:xfrm>
          <a:prstGeom prst="rect">
            <a:avLst/>
          </a:prstGeom>
        </p:spPr>
        <p:txBody>
          <a:bodyPr wrap="square" anchor="ctr">
            <a:spAutoFit/>
          </a:bodyPr>
          <a:lstStyle>
            <a:lvl1pPr marL="0" indent="0" algn="l">
              <a:lnSpc>
                <a:spcPct val="100000"/>
              </a:lnSpc>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45" name="Espace réservé du texte 19">
            <a:extLst>
              <a:ext uri="{FF2B5EF4-FFF2-40B4-BE49-F238E27FC236}">
                <a16:creationId xmlns:a16="http://schemas.microsoft.com/office/drawing/2014/main" id="{8DAC540D-D86B-8A39-4934-41EEED90CBFD}"/>
              </a:ext>
            </a:extLst>
          </p:cNvPr>
          <p:cNvSpPr>
            <a:spLocks noGrp="1"/>
          </p:cNvSpPr>
          <p:nvPr>
            <p:ph type="body" sz="quarter" idx="34" hasCustomPrompt="1"/>
          </p:nvPr>
        </p:nvSpPr>
        <p:spPr>
          <a:xfrm>
            <a:off x="6636282" y="5681921"/>
            <a:ext cx="546157" cy="523220"/>
          </a:xfrm>
          <a:prstGeom prst="rect">
            <a:avLst/>
          </a:prstGeom>
        </p:spPr>
        <p:txBody>
          <a:bodyPr wrap="none" lIns="72000" rIns="72000" anchor="ctr">
            <a:spAutoFit/>
          </a:bodyPr>
          <a:lstStyle>
            <a:lvl1pPr marL="0" indent="0" algn="l">
              <a:lnSpc>
                <a:spcPct val="100000"/>
              </a:lnSpc>
              <a:buNone/>
              <a:defRPr sz="2800" b="1">
                <a:solidFill>
                  <a:schemeClr val="tx2"/>
                </a:solidFill>
              </a:defRPr>
            </a:lvl1pPr>
          </a:lstStyle>
          <a:p>
            <a:pPr lvl="0"/>
            <a:r>
              <a:rPr lang="en-GB" dirty="0"/>
              <a:t>00</a:t>
            </a:r>
          </a:p>
        </p:txBody>
      </p:sp>
      <p:sp>
        <p:nvSpPr>
          <p:cNvPr id="46" name="Espace réservé du texte 19">
            <a:extLst>
              <a:ext uri="{FF2B5EF4-FFF2-40B4-BE49-F238E27FC236}">
                <a16:creationId xmlns:a16="http://schemas.microsoft.com/office/drawing/2014/main" id="{E85AC0D0-5F31-E131-9B36-8EE63466C444}"/>
              </a:ext>
            </a:extLst>
          </p:cNvPr>
          <p:cNvSpPr>
            <a:spLocks noGrp="1"/>
          </p:cNvSpPr>
          <p:nvPr>
            <p:ph type="body" sz="quarter" idx="35" hasCustomPrompt="1"/>
          </p:nvPr>
        </p:nvSpPr>
        <p:spPr>
          <a:xfrm>
            <a:off x="7274560" y="5805032"/>
            <a:ext cx="4639196" cy="276999"/>
          </a:xfrm>
          <a:prstGeom prst="rect">
            <a:avLst/>
          </a:prstGeom>
        </p:spPr>
        <p:txBody>
          <a:bodyPr wrap="square" anchor="ctr">
            <a:spAutoFit/>
          </a:bodyPr>
          <a:lstStyle>
            <a:lvl1pPr marL="0" indent="0" algn="l">
              <a:lnSpc>
                <a:spcPct val="100000"/>
              </a:lnSpc>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14" name="Espace réservé du texte 19">
            <a:extLst>
              <a:ext uri="{FF2B5EF4-FFF2-40B4-BE49-F238E27FC236}">
                <a16:creationId xmlns:a16="http://schemas.microsoft.com/office/drawing/2014/main" id="{F59DB17B-3634-B95F-8A29-F0F4864E0819}"/>
              </a:ext>
            </a:extLst>
          </p:cNvPr>
          <p:cNvSpPr>
            <a:spLocks noGrp="1"/>
          </p:cNvSpPr>
          <p:nvPr>
            <p:ph type="body" sz="quarter" idx="36" hasCustomPrompt="1"/>
          </p:nvPr>
        </p:nvSpPr>
        <p:spPr>
          <a:xfrm>
            <a:off x="6636282" y="4415667"/>
            <a:ext cx="546157" cy="523220"/>
          </a:xfrm>
          <a:prstGeom prst="rect">
            <a:avLst/>
          </a:prstGeom>
        </p:spPr>
        <p:txBody>
          <a:bodyPr wrap="none" lIns="72000" rIns="72000" anchor="ctr">
            <a:spAutoFit/>
          </a:bodyPr>
          <a:lstStyle>
            <a:lvl1pPr marL="0" indent="0" algn="l">
              <a:lnSpc>
                <a:spcPct val="100000"/>
              </a:lnSpc>
              <a:buNone/>
              <a:defRPr sz="2800" b="1">
                <a:solidFill>
                  <a:schemeClr val="tx2"/>
                </a:solidFill>
              </a:defRPr>
            </a:lvl1pPr>
          </a:lstStyle>
          <a:p>
            <a:pPr lvl="0"/>
            <a:r>
              <a:rPr lang="en-GB" dirty="0"/>
              <a:t>00</a:t>
            </a:r>
          </a:p>
        </p:txBody>
      </p:sp>
      <p:sp>
        <p:nvSpPr>
          <p:cNvPr id="15" name="Espace réservé du texte 19">
            <a:extLst>
              <a:ext uri="{FF2B5EF4-FFF2-40B4-BE49-F238E27FC236}">
                <a16:creationId xmlns:a16="http://schemas.microsoft.com/office/drawing/2014/main" id="{87BCCAA2-0EB8-A405-5D08-FE1859E87265}"/>
              </a:ext>
            </a:extLst>
          </p:cNvPr>
          <p:cNvSpPr>
            <a:spLocks noGrp="1"/>
          </p:cNvSpPr>
          <p:nvPr>
            <p:ph type="body" sz="quarter" idx="37" hasCustomPrompt="1"/>
          </p:nvPr>
        </p:nvSpPr>
        <p:spPr>
          <a:xfrm>
            <a:off x="7274560" y="4538777"/>
            <a:ext cx="4639196" cy="276999"/>
          </a:xfrm>
          <a:prstGeom prst="rect">
            <a:avLst/>
          </a:prstGeom>
        </p:spPr>
        <p:txBody>
          <a:bodyPr wrap="square" anchor="ctr">
            <a:spAutoFit/>
          </a:bodyPr>
          <a:lstStyle>
            <a:lvl1pPr marL="0" indent="0" algn="l">
              <a:lnSpc>
                <a:spcPct val="100000"/>
              </a:lnSpc>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16" name="Espace réservé du texte 19">
            <a:extLst>
              <a:ext uri="{FF2B5EF4-FFF2-40B4-BE49-F238E27FC236}">
                <a16:creationId xmlns:a16="http://schemas.microsoft.com/office/drawing/2014/main" id="{68E67A63-CF69-3001-3B97-480CD7A171EB}"/>
              </a:ext>
            </a:extLst>
          </p:cNvPr>
          <p:cNvSpPr>
            <a:spLocks noGrp="1"/>
          </p:cNvSpPr>
          <p:nvPr>
            <p:ph type="body" sz="quarter" idx="38" hasCustomPrompt="1"/>
          </p:nvPr>
        </p:nvSpPr>
        <p:spPr>
          <a:xfrm>
            <a:off x="6636282" y="3149411"/>
            <a:ext cx="546157" cy="523220"/>
          </a:xfrm>
          <a:prstGeom prst="rect">
            <a:avLst/>
          </a:prstGeom>
        </p:spPr>
        <p:txBody>
          <a:bodyPr wrap="none" lIns="72000" rIns="72000" anchor="ctr">
            <a:spAutoFit/>
          </a:bodyPr>
          <a:lstStyle>
            <a:lvl1pPr marL="0" indent="0" algn="l">
              <a:lnSpc>
                <a:spcPct val="100000"/>
              </a:lnSpc>
              <a:buNone/>
              <a:defRPr sz="2800" b="1">
                <a:solidFill>
                  <a:schemeClr val="tx2"/>
                </a:solidFill>
              </a:defRPr>
            </a:lvl1pPr>
          </a:lstStyle>
          <a:p>
            <a:pPr lvl="0"/>
            <a:r>
              <a:rPr lang="en-GB" dirty="0"/>
              <a:t>00</a:t>
            </a:r>
          </a:p>
        </p:txBody>
      </p:sp>
      <p:sp>
        <p:nvSpPr>
          <p:cNvPr id="17" name="Espace réservé du texte 19">
            <a:extLst>
              <a:ext uri="{FF2B5EF4-FFF2-40B4-BE49-F238E27FC236}">
                <a16:creationId xmlns:a16="http://schemas.microsoft.com/office/drawing/2014/main" id="{92723CDB-B043-ECCE-75F8-D86054701300}"/>
              </a:ext>
            </a:extLst>
          </p:cNvPr>
          <p:cNvSpPr>
            <a:spLocks noGrp="1"/>
          </p:cNvSpPr>
          <p:nvPr>
            <p:ph type="body" sz="quarter" idx="39" hasCustomPrompt="1"/>
          </p:nvPr>
        </p:nvSpPr>
        <p:spPr>
          <a:xfrm>
            <a:off x="7274560" y="3272521"/>
            <a:ext cx="4639196" cy="276999"/>
          </a:xfrm>
          <a:prstGeom prst="rect">
            <a:avLst/>
          </a:prstGeom>
        </p:spPr>
        <p:txBody>
          <a:bodyPr wrap="square" anchor="ctr">
            <a:spAutoFit/>
          </a:bodyPr>
          <a:lstStyle>
            <a:lvl1pPr marL="0" indent="0" algn="l">
              <a:lnSpc>
                <a:spcPct val="100000"/>
              </a:lnSpc>
              <a:buNone/>
              <a:defRPr sz="12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Tree>
    <p:extLst>
      <p:ext uri="{BB962C8B-B14F-4D97-AF65-F5344CB8AC3E}">
        <p14:creationId xmlns:p14="http://schemas.microsoft.com/office/powerpoint/2010/main" val="218858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mmary x10">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8A00A5B-F30F-4D5C-7A5D-092CC6BC98AF}"/>
              </a:ext>
            </a:extLst>
          </p:cNvPr>
          <p:cNvSpPr/>
          <p:nvPr userDrawn="1"/>
        </p:nvSpPr>
        <p:spPr bwMode="ltGray">
          <a:xfrm>
            <a:off x="0" y="-1"/>
            <a:ext cx="6096000" cy="19621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Espace réservé du pied de page 3">
            <a:extLst>
              <a:ext uri="{FF2B5EF4-FFF2-40B4-BE49-F238E27FC236}">
                <a16:creationId xmlns:a16="http://schemas.microsoft.com/office/drawing/2014/main" id="{42252A32-7B1C-2A62-A4E4-93EAF8D8BFB2}"/>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B56495AC-944F-65D5-A9EF-4E04E6EF781F}"/>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ZoneTexte 7">
            <a:extLst>
              <a:ext uri="{FF2B5EF4-FFF2-40B4-BE49-F238E27FC236}">
                <a16:creationId xmlns:a16="http://schemas.microsoft.com/office/drawing/2014/main" id="{695FF3DA-637E-BD98-4767-8E4405B5235C}"/>
              </a:ext>
            </a:extLst>
          </p:cNvPr>
          <p:cNvSpPr txBox="1"/>
          <p:nvPr userDrawn="1"/>
        </p:nvSpPr>
        <p:spPr>
          <a:xfrm>
            <a:off x="583200" y="745892"/>
            <a:ext cx="4062714" cy="923330"/>
          </a:xfrm>
          <a:prstGeom prst="rect">
            <a:avLst/>
          </a:prstGeom>
          <a:noFill/>
        </p:spPr>
        <p:txBody>
          <a:bodyPr wrap="square" rtlCol="0">
            <a:spAutoFit/>
          </a:bodyPr>
          <a:lstStyle/>
          <a:p>
            <a:pPr algn="l"/>
            <a:r>
              <a:rPr lang="en-GB" sz="5400" b="1" dirty="0"/>
              <a:t>SUMMARY</a:t>
            </a:r>
          </a:p>
        </p:txBody>
      </p:sp>
      <p:cxnSp>
        <p:nvCxnSpPr>
          <p:cNvPr id="10" name="Connecteur droit 9">
            <a:extLst>
              <a:ext uri="{FF2B5EF4-FFF2-40B4-BE49-F238E27FC236}">
                <a16:creationId xmlns:a16="http://schemas.microsoft.com/office/drawing/2014/main" id="{791910AD-746C-2DE1-4C44-BA6E8B3A932A}"/>
              </a:ext>
            </a:extLst>
          </p:cNvPr>
          <p:cNvCxnSpPr>
            <a:cxnSpLocks/>
          </p:cNvCxnSpPr>
          <p:nvPr userDrawn="1"/>
        </p:nvCxnSpPr>
        <p:spPr>
          <a:xfrm>
            <a:off x="716280" y="0"/>
            <a:ext cx="0" cy="619645"/>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e 1">
            <a:extLst>
              <a:ext uri="{FF2B5EF4-FFF2-40B4-BE49-F238E27FC236}">
                <a16:creationId xmlns:a16="http://schemas.microsoft.com/office/drawing/2014/main" id="{CCE17A29-9F56-2047-52A7-B23F205C84ED}"/>
              </a:ext>
            </a:extLst>
          </p:cNvPr>
          <p:cNvGrpSpPr>
            <a:grpSpLocks noGrp="1" noUngrp="1" noRot="1" noMove="1" noResize="1"/>
          </p:cNvGrpSpPr>
          <p:nvPr userDrawn="1"/>
        </p:nvGrpSpPr>
        <p:grpSpPr>
          <a:xfrm>
            <a:off x="12405628" y="0"/>
            <a:ext cx="1885826" cy="2451438"/>
            <a:chOff x="511520" y="2588002"/>
            <a:chExt cx="1885826" cy="2451438"/>
          </a:xfrm>
        </p:grpSpPr>
        <p:sp>
          <p:nvSpPr>
            <p:cNvPr id="6" name="Freeform 5">
              <a:extLst>
                <a:ext uri="{FF2B5EF4-FFF2-40B4-BE49-F238E27FC236}">
                  <a16:creationId xmlns:a16="http://schemas.microsoft.com/office/drawing/2014/main" id="{C6C7915B-9A57-A5D8-3096-DDB68B088A59}"/>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7" name="Rectangle 6">
              <a:extLst>
                <a:ext uri="{FF2B5EF4-FFF2-40B4-BE49-F238E27FC236}">
                  <a16:creationId xmlns:a16="http://schemas.microsoft.com/office/drawing/2014/main" id="{3EECBA38-03E9-C39A-FF7B-E1F756B59A39}"/>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9" name="Groupe 8">
            <a:extLst>
              <a:ext uri="{FF2B5EF4-FFF2-40B4-BE49-F238E27FC236}">
                <a16:creationId xmlns:a16="http://schemas.microsoft.com/office/drawing/2014/main" id="{13D8F024-67DE-226F-9130-D2C05368C9B4}"/>
              </a:ext>
            </a:extLst>
          </p:cNvPr>
          <p:cNvGrpSpPr>
            <a:grpSpLocks noGrp="1" noUngrp="1" noRot="1" noMove="1" noResize="1"/>
          </p:cNvGrpSpPr>
          <p:nvPr userDrawn="1"/>
        </p:nvGrpSpPr>
        <p:grpSpPr>
          <a:xfrm>
            <a:off x="-2139933" y="0"/>
            <a:ext cx="1885826" cy="1835885"/>
            <a:chOff x="2689543" y="1651754"/>
            <a:chExt cx="1885826" cy="1835885"/>
          </a:xfrm>
        </p:grpSpPr>
        <p:sp>
          <p:nvSpPr>
            <p:cNvPr id="11" name="Freeform 5">
              <a:extLst>
                <a:ext uri="{FF2B5EF4-FFF2-40B4-BE49-F238E27FC236}">
                  <a16:creationId xmlns:a16="http://schemas.microsoft.com/office/drawing/2014/main" id="{2318BB58-A6AB-CE46-105D-8BD7C9347F38}"/>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2" name="Rectangle 11">
              <a:extLst>
                <a:ext uri="{FF2B5EF4-FFF2-40B4-BE49-F238E27FC236}">
                  <a16:creationId xmlns:a16="http://schemas.microsoft.com/office/drawing/2014/main" id="{6D5E1085-2166-EBB8-FD9E-8F641EFDBBE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
        <p:nvSpPr>
          <p:cNvPr id="19" name="Rectangle 18">
            <a:extLst>
              <a:ext uri="{FF2B5EF4-FFF2-40B4-BE49-F238E27FC236}">
                <a16:creationId xmlns:a16="http://schemas.microsoft.com/office/drawing/2014/main" id="{97705897-0175-2AA9-BEF5-F4ABC0B5139E}"/>
              </a:ext>
            </a:extLst>
          </p:cNvPr>
          <p:cNvSpPr/>
          <p:nvPr userDrawn="1"/>
        </p:nvSpPr>
        <p:spPr>
          <a:xfrm>
            <a:off x="0" y="0"/>
            <a:ext cx="90000" cy="685800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Espace réservé pour une image  17">
            <a:extLst>
              <a:ext uri="{FF2B5EF4-FFF2-40B4-BE49-F238E27FC236}">
                <a16:creationId xmlns:a16="http://schemas.microsoft.com/office/drawing/2014/main" id="{88556455-F442-75F6-E973-6C17F5A40747}"/>
              </a:ext>
            </a:extLst>
          </p:cNvPr>
          <p:cNvSpPr>
            <a:spLocks noGrp="1"/>
          </p:cNvSpPr>
          <p:nvPr>
            <p:ph type="pic" sz="quarter" idx="15" hasCustomPrompt="1"/>
          </p:nvPr>
        </p:nvSpPr>
        <p:spPr>
          <a:xfrm>
            <a:off x="90000" y="1962130"/>
            <a:ext cx="6006000" cy="4895869"/>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35" name="Espace réservé du texte 19">
            <a:extLst>
              <a:ext uri="{FF2B5EF4-FFF2-40B4-BE49-F238E27FC236}">
                <a16:creationId xmlns:a16="http://schemas.microsoft.com/office/drawing/2014/main" id="{63041405-7991-DDF5-D220-437E4ACF1CF6}"/>
              </a:ext>
            </a:extLst>
          </p:cNvPr>
          <p:cNvSpPr>
            <a:spLocks noGrp="1"/>
          </p:cNvSpPr>
          <p:nvPr>
            <p:ph type="body" sz="quarter" idx="20" hasCustomPrompt="1"/>
          </p:nvPr>
        </p:nvSpPr>
        <p:spPr>
          <a:xfrm>
            <a:off x="6636282" y="1250027"/>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36" name="Espace réservé du texte 19">
            <a:extLst>
              <a:ext uri="{FF2B5EF4-FFF2-40B4-BE49-F238E27FC236}">
                <a16:creationId xmlns:a16="http://schemas.microsoft.com/office/drawing/2014/main" id="{BBBD1E56-E175-0361-BBC5-857D701B16F5}"/>
              </a:ext>
            </a:extLst>
          </p:cNvPr>
          <p:cNvSpPr>
            <a:spLocks noGrp="1"/>
          </p:cNvSpPr>
          <p:nvPr>
            <p:ph type="body" sz="quarter" idx="25" hasCustomPrompt="1"/>
          </p:nvPr>
        </p:nvSpPr>
        <p:spPr>
          <a:xfrm>
            <a:off x="7213600" y="1350054"/>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37" name="Espace réservé du texte 19">
            <a:extLst>
              <a:ext uri="{FF2B5EF4-FFF2-40B4-BE49-F238E27FC236}">
                <a16:creationId xmlns:a16="http://schemas.microsoft.com/office/drawing/2014/main" id="{A576F60E-FFE1-8979-A94B-1DAD63503F13}"/>
              </a:ext>
            </a:extLst>
          </p:cNvPr>
          <p:cNvSpPr>
            <a:spLocks noGrp="1"/>
          </p:cNvSpPr>
          <p:nvPr>
            <p:ph type="body" sz="quarter" idx="26" hasCustomPrompt="1"/>
          </p:nvPr>
        </p:nvSpPr>
        <p:spPr>
          <a:xfrm>
            <a:off x="6636282" y="1745879"/>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38" name="Espace réservé du texte 19">
            <a:extLst>
              <a:ext uri="{FF2B5EF4-FFF2-40B4-BE49-F238E27FC236}">
                <a16:creationId xmlns:a16="http://schemas.microsoft.com/office/drawing/2014/main" id="{4544A560-E4E2-65B0-5A29-0B05B36CFB9F}"/>
              </a:ext>
            </a:extLst>
          </p:cNvPr>
          <p:cNvSpPr>
            <a:spLocks noGrp="1"/>
          </p:cNvSpPr>
          <p:nvPr>
            <p:ph type="body" sz="quarter" idx="27" hasCustomPrompt="1"/>
          </p:nvPr>
        </p:nvSpPr>
        <p:spPr>
          <a:xfrm>
            <a:off x="7213600" y="1845906"/>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39" name="Espace réservé du texte 19">
            <a:extLst>
              <a:ext uri="{FF2B5EF4-FFF2-40B4-BE49-F238E27FC236}">
                <a16:creationId xmlns:a16="http://schemas.microsoft.com/office/drawing/2014/main" id="{C9E7BC72-9A69-1C3A-9412-F1CEF4360185}"/>
              </a:ext>
            </a:extLst>
          </p:cNvPr>
          <p:cNvSpPr>
            <a:spLocks noGrp="1"/>
          </p:cNvSpPr>
          <p:nvPr>
            <p:ph type="body" sz="quarter" idx="28" hasCustomPrompt="1"/>
          </p:nvPr>
        </p:nvSpPr>
        <p:spPr>
          <a:xfrm>
            <a:off x="6636282" y="2241731"/>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40" name="Espace réservé du texte 19">
            <a:extLst>
              <a:ext uri="{FF2B5EF4-FFF2-40B4-BE49-F238E27FC236}">
                <a16:creationId xmlns:a16="http://schemas.microsoft.com/office/drawing/2014/main" id="{08D236ED-6507-46BD-56A3-87693C271B0C}"/>
              </a:ext>
            </a:extLst>
          </p:cNvPr>
          <p:cNvSpPr>
            <a:spLocks noGrp="1"/>
          </p:cNvSpPr>
          <p:nvPr>
            <p:ph type="body" sz="quarter" idx="29" hasCustomPrompt="1"/>
          </p:nvPr>
        </p:nvSpPr>
        <p:spPr>
          <a:xfrm>
            <a:off x="7213600" y="2341758"/>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41" name="Espace réservé du texte 19">
            <a:extLst>
              <a:ext uri="{FF2B5EF4-FFF2-40B4-BE49-F238E27FC236}">
                <a16:creationId xmlns:a16="http://schemas.microsoft.com/office/drawing/2014/main" id="{06A2D74F-11BC-30D2-538E-0FBFA56ADC62}"/>
              </a:ext>
            </a:extLst>
          </p:cNvPr>
          <p:cNvSpPr>
            <a:spLocks noGrp="1"/>
          </p:cNvSpPr>
          <p:nvPr>
            <p:ph type="body" sz="quarter" idx="30" hasCustomPrompt="1"/>
          </p:nvPr>
        </p:nvSpPr>
        <p:spPr>
          <a:xfrm>
            <a:off x="6636282" y="3233435"/>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42" name="Espace réservé du texte 19">
            <a:extLst>
              <a:ext uri="{FF2B5EF4-FFF2-40B4-BE49-F238E27FC236}">
                <a16:creationId xmlns:a16="http://schemas.microsoft.com/office/drawing/2014/main" id="{2F6904E7-4D18-FBE7-3384-0F609E07E3A2}"/>
              </a:ext>
            </a:extLst>
          </p:cNvPr>
          <p:cNvSpPr>
            <a:spLocks noGrp="1"/>
          </p:cNvSpPr>
          <p:nvPr>
            <p:ph type="body" sz="quarter" idx="31" hasCustomPrompt="1"/>
          </p:nvPr>
        </p:nvSpPr>
        <p:spPr>
          <a:xfrm>
            <a:off x="7213600" y="3333462"/>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43" name="Espace réservé du texte 19">
            <a:extLst>
              <a:ext uri="{FF2B5EF4-FFF2-40B4-BE49-F238E27FC236}">
                <a16:creationId xmlns:a16="http://schemas.microsoft.com/office/drawing/2014/main" id="{5FA086C5-EDF3-3F62-D219-6686BC9A573D}"/>
              </a:ext>
            </a:extLst>
          </p:cNvPr>
          <p:cNvSpPr>
            <a:spLocks noGrp="1"/>
          </p:cNvSpPr>
          <p:nvPr>
            <p:ph type="body" sz="quarter" idx="32" hasCustomPrompt="1"/>
          </p:nvPr>
        </p:nvSpPr>
        <p:spPr>
          <a:xfrm>
            <a:off x="6636282" y="4720991"/>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44" name="Espace réservé du texte 19">
            <a:extLst>
              <a:ext uri="{FF2B5EF4-FFF2-40B4-BE49-F238E27FC236}">
                <a16:creationId xmlns:a16="http://schemas.microsoft.com/office/drawing/2014/main" id="{A7A5AC1C-F1AB-C790-947C-1DFE9BCFB7A6}"/>
              </a:ext>
            </a:extLst>
          </p:cNvPr>
          <p:cNvSpPr>
            <a:spLocks noGrp="1"/>
          </p:cNvSpPr>
          <p:nvPr>
            <p:ph type="body" sz="quarter" idx="33" hasCustomPrompt="1"/>
          </p:nvPr>
        </p:nvSpPr>
        <p:spPr>
          <a:xfrm>
            <a:off x="7213600" y="4821018"/>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45" name="Espace réservé du texte 19">
            <a:extLst>
              <a:ext uri="{FF2B5EF4-FFF2-40B4-BE49-F238E27FC236}">
                <a16:creationId xmlns:a16="http://schemas.microsoft.com/office/drawing/2014/main" id="{8DAC540D-D86B-8A39-4934-41EEED90CBFD}"/>
              </a:ext>
            </a:extLst>
          </p:cNvPr>
          <p:cNvSpPr>
            <a:spLocks noGrp="1"/>
          </p:cNvSpPr>
          <p:nvPr>
            <p:ph type="body" sz="quarter" idx="34" hasCustomPrompt="1"/>
          </p:nvPr>
        </p:nvSpPr>
        <p:spPr>
          <a:xfrm>
            <a:off x="6636282" y="5712698"/>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46" name="Espace réservé du texte 19">
            <a:extLst>
              <a:ext uri="{FF2B5EF4-FFF2-40B4-BE49-F238E27FC236}">
                <a16:creationId xmlns:a16="http://schemas.microsoft.com/office/drawing/2014/main" id="{E85AC0D0-5F31-E131-9B36-8EE63466C444}"/>
              </a:ext>
            </a:extLst>
          </p:cNvPr>
          <p:cNvSpPr>
            <a:spLocks noGrp="1"/>
          </p:cNvSpPr>
          <p:nvPr>
            <p:ph type="body" sz="quarter" idx="35" hasCustomPrompt="1"/>
          </p:nvPr>
        </p:nvSpPr>
        <p:spPr>
          <a:xfrm>
            <a:off x="7213600" y="5812725"/>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14" name="Espace réservé du texte 19">
            <a:extLst>
              <a:ext uri="{FF2B5EF4-FFF2-40B4-BE49-F238E27FC236}">
                <a16:creationId xmlns:a16="http://schemas.microsoft.com/office/drawing/2014/main" id="{F59DB17B-3634-B95F-8A29-F0F4864E0819}"/>
              </a:ext>
            </a:extLst>
          </p:cNvPr>
          <p:cNvSpPr>
            <a:spLocks noGrp="1"/>
          </p:cNvSpPr>
          <p:nvPr>
            <p:ph type="body" sz="quarter" idx="36" hasCustomPrompt="1"/>
          </p:nvPr>
        </p:nvSpPr>
        <p:spPr>
          <a:xfrm>
            <a:off x="6636282" y="3729287"/>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15" name="Espace réservé du texte 19">
            <a:extLst>
              <a:ext uri="{FF2B5EF4-FFF2-40B4-BE49-F238E27FC236}">
                <a16:creationId xmlns:a16="http://schemas.microsoft.com/office/drawing/2014/main" id="{87BCCAA2-0EB8-A405-5D08-FE1859E87265}"/>
              </a:ext>
            </a:extLst>
          </p:cNvPr>
          <p:cNvSpPr>
            <a:spLocks noGrp="1"/>
          </p:cNvSpPr>
          <p:nvPr>
            <p:ph type="body" sz="quarter" idx="37" hasCustomPrompt="1"/>
          </p:nvPr>
        </p:nvSpPr>
        <p:spPr>
          <a:xfrm>
            <a:off x="7213600" y="3829314"/>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16" name="Espace réservé du texte 19">
            <a:extLst>
              <a:ext uri="{FF2B5EF4-FFF2-40B4-BE49-F238E27FC236}">
                <a16:creationId xmlns:a16="http://schemas.microsoft.com/office/drawing/2014/main" id="{68E67A63-CF69-3001-3B97-480CD7A171EB}"/>
              </a:ext>
            </a:extLst>
          </p:cNvPr>
          <p:cNvSpPr>
            <a:spLocks noGrp="1"/>
          </p:cNvSpPr>
          <p:nvPr>
            <p:ph type="body" sz="quarter" idx="38" hasCustomPrompt="1"/>
          </p:nvPr>
        </p:nvSpPr>
        <p:spPr>
          <a:xfrm>
            <a:off x="6636282" y="2737583"/>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17" name="Espace réservé du texte 19">
            <a:extLst>
              <a:ext uri="{FF2B5EF4-FFF2-40B4-BE49-F238E27FC236}">
                <a16:creationId xmlns:a16="http://schemas.microsoft.com/office/drawing/2014/main" id="{92723CDB-B043-ECCE-75F8-D86054701300}"/>
              </a:ext>
            </a:extLst>
          </p:cNvPr>
          <p:cNvSpPr>
            <a:spLocks noGrp="1"/>
          </p:cNvSpPr>
          <p:nvPr>
            <p:ph type="body" sz="quarter" idx="39" hasCustomPrompt="1"/>
          </p:nvPr>
        </p:nvSpPr>
        <p:spPr>
          <a:xfrm>
            <a:off x="7213600" y="2837610"/>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3" name="Espace réservé du texte 19">
            <a:extLst>
              <a:ext uri="{FF2B5EF4-FFF2-40B4-BE49-F238E27FC236}">
                <a16:creationId xmlns:a16="http://schemas.microsoft.com/office/drawing/2014/main" id="{FBDD565A-8347-04C6-E114-EDD51F1DC004}"/>
              </a:ext>
            </a:extLst>
          </p:cNvPr>
          <p:cNvSpPr>
            <a:spLocks noGrp="1"/>
          </p:cNvSpPr>
          <p:nvPr>
            <p:ph type="body" sz="quarter" idx="40" hasCustomPrompt="1"/>
          </p:nvPr>
        </p:nvSpPr>
        <p:spPr>
          <a:xfrm>
            <a:off x="6636282" y="5216843"/>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13" name="Espace réservé du texte 19">
            <a:extLst>
              <a:ext uri="{FF2B5EF4-FFF2-40B4-BE49-F238E27FC236}">
                <a16:creationId xmlns:a16="http://schemas.microsoft.com/office/drawing/2014/main" id="{C6A05693-BFEA-399C-8939-D69536C99013}"/>
              </a:ext>
            </a:extLst>
          </p:cNvPr>
          <p:cNvSpPr>
            <a:spLocks noGrp="1"/>
          </p:cNvSpPr>
          <p:nvPr>
            <p:ph type="body" sz="quarter" idx="41" hasCustomPrompt="1"/>
          </p:nvPr>
        </p:nvSpPr>
        <p:spPr>
          <a:xfrm>
            <a:off x="7213600" y="5316870"/>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
        <p:nvSpPr>
          <p:cNvPr id="18" name="Espace réservé du texte 19">
            <a:extLst>
              <a:ext uri="{FF2B5EF4-FFF2-40B4-BE49-F238E27FC236}">
                <a16:creationId xmlns:a16="http://schemas.microsoft.com/office/drawing/2014/main" id="{4AAF0D82-467F-6E0E-41B2-694E07426BCD}"/>
              </a:ext>
            </a:extLst>
          </p:cNvPr>
          <p:cNvSpPr>
            <a:spLocks noGrp="1"/>
          </p:cNvSpPr>
          <p:nvPr>
            <p:ph type="body" sz="quarter" idx="42" hasCustomPrompt="1"/>
          </p:nvPr>
        </p:nvSpPr>
        <p:spPr>
          <a:xfrm>
            <a:off x="6636282" y="4225139"/>
            <a:ext cx="488449" cy="461665"/>
          </a:xfrm>
          <a:prstGeom prst="rect">
            <a:avLst/>
          </a:prstGeom>
        </p:spPr>
        <p:txBody>
          <a:bodyPr wrap="none" lIns="72000" rIns="72000" anchor="ctr">
            <a:spAutoFit/>
          </a:bodyPr>
          <a:lstStyle>
            <a:lvl1pPr marL="0" indent="0" algn="l">
              <a:lnSpc>
                <a:spcPct val="100000"/>
              </a:lnSpc>
              <a:buNone/>
              <a:defRPr sz="2400" b="1">
                <a:solidFill>
                  <a:schemeClr val="tx2"/>
                </a:solidFill>
              </a:defRPr>
            </a:lvl1pPr>
          </a:lstStyle>
          <a:p>
            <a:pPr lvl="0"/>
            <a:r>
              <a:rPr lang="en-GB" dirty="0"/>
              <a:t>00</a:t>
            </a:r>
          </a:p>
        </p:txBody>
      </p:sp>
      <p:sp>
        <p:nvSpPr>
          <p:cNvPr id="22" name="Espace réservé du texte 19">
            <a:extLst>
              <a:ext uri="{FF2B5EF4-FFF2-40B4-BE49-F238E27FC236}">
                <a16:creationId xmlns:a16="http://schemas.microsoft.com/office/drawing/2014/main" id="{7111393C-27C3-2151-C8D1-CE374DD42A90}"/>
              </a:ext>
            </a:extLst>
          </p:cNvPr>
          <p:cNvSpPr>
            <a:spLocks noGrp="1"/>
          </p:cNvSpPr>
          <p:nvPr>
            <p:ph type="body" sz="quarter" idx="43" hasCustomPrompt="1"/>
          </p:nvPr>
        </p:nvSpPr>
        <p:spPr>
          <a:xfrm>
            <a:off x="7213600" y="4325166"/>
            <a:ext cx="4700156" cy="261610"/>
          </a:xfrm>
          <a:prstGeom prst="rect">
            <a:avLst/>
          </a:prstGeom>
        </p:spPr>
        <p:txBody>
          <a:bodyPr wrap="square" anchor="ctr">
            <a:spAutoFit/>
          </a:bodyPr>
          <a:lstStyle>
            <a:lvl1pPr marL="0" indent="0" algn="l">
              <a:lnSpc>
                <a:spcPct val="100000"/>
              </a:lnSpc>
              <a:buNone/>
              <a:defRPr sz="1100" b="1">
                <a:solidFill>
                  <a:schemeClr val="tx1"/>
                </a:solidFill>
              </a:defRPr>
            </a:lvl1pPr>
          </a:lstStyle>
          <a:p>
            <a:pPr lvl="0"/>
            <a:r>
              <a:rPr lang="en-GB" dirty="0"/>
              <a:t>Lorem ipsum dolores sit </a:t>
            </a:r>
            <a:r>
              <a:rPr lang="en-GB" dirty="0" err="1"/>
              <a:t>ametrucium</a:t>
            </a:r>
            <a:r>
              <a:rPr lang="en-GB" dirty="0"/>
              <a:t> elit </a:t>
            </a:r>
            <a:r>
              <a:rPr lang="en-GB" dirty="0" err="1"/>
              <a:t>setam</a:t>
            </a:r>
            <a:r>
              <a:rPr lang="en-GB" dirty="0"/>
              <a:t> </a:t>
            </a:r>
            <a:r>
              <a:rPr lang="en-GB" dirty="0" err="1"/>
              <a:t>vistea</a:t>
            </a:r>
            <a:r>
              <a:rPr lang="en-GB" dirty="0"/>
              <a:t> estrum</a:t>
            </a:r>
          </a:p>
        </p:txBody>
      </p:sp>
    </p:spTree>
    <p:extLst>
      <p:ext uri="{BB962C8B-B14F-4D97-AF65-F5344CB8AC3E}">
        <p14:creationId xmlns:p14="http://schemas.microsoft.com/office/powerpoint/2010/main" val="351328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loyee">
    <p:bg>
      <p:bgPr>
        <a:solidFill>
          <a:schemeClr val="bg1">
            <a:lumMod val="95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3511F-3238-0F8A-8176-8701181AC6DD}"/>
              </a:ext>
            </a:extLst>
          </p:cNvPr>
          <p:cNvSpPr>
            <a:spLocks noGrp="1"/>
          </p:cNvSpPr>
          <p:nvPr>
            <p:ph type="title" hasCustomPrompt="1"/>
          </p:nvPr>
        </p:nvSpPr>
        <p:spPr>
          <a:xfrm>
            <a:off x="5577469" y="2190598"/>
            <a:ext cx="5139161" cy="1168557"/>
          </a:xfrm>
        </p:spPr>
        <p:txBody>
          <a:bodyPr/>
          <a:lstStyle>
            <a:lvl1pPr>
              <a:defRPr sz="6600" b="0" cap="none" baseline="0"/>
            </a:lvl1pPr>
          </a:lstStyle>
          <a:p>
            <a:r>
              <a:rPr lang="fr-FR" dirty="0"/>
              <a:t>Name</a:t>
            </a:r>
          </a:p>
        </p:txBody>
      </p:sp>
      <p:sp>
        <p:nvSpPr>
          <p:cNvPr id="3" name="Espace réservé du pied de page 2">
            <a:extLst>
              <a:ext uri="{FF2B5EF4-FFF2-40B4-BE49-F238E27FC236}">
                <a16:creationId xmlns:a16="http://schemas.microsoft.com/office/drawing/2014/main" id="{B36134FB-368B-042A-6B97-C106987C47F2}"/>
              </a:ext>
            </a:extLst>
          </p:cNvPr>
          <p:cNvSpPr>
            <a:spLocks noGrp="1"/>
          </p:cNvSpPr>
          <p:nvPr>
            <p:ph type="ftr" sz="quarter" idx="10"/>
          </p:nvPr>
        </p:nvSpPr>
        <p:spPr/>
        <p:txBody>
          <a:bodyPr/>
          <a:lstStyle/>
          <a:p>
            <a:r>
              <a:rPr lang="en-GB"/>
              <a:t>Corporate Presentation</a:t>
            </a:r>
            <a:endParaRPr lang="en-GB" dirty="0"/>
          </a:p>
        </p:txBody>
      </p:sp>
      <p:sp>
        <p:nvSpPr>
          <p:cNvPr id="4" name="Espace réservé du numéro de diapositive 3">
            <a:extLst>
              <a:ext uri="{FF2B5EF4-FFF2-40B4-BE49-F238E27FC236}">
                <a16:creationId xmlns:a16="http://schemas.microsoft.com/office/drawing/2014/main" id="{8343FFA8-D215-4C17-5F7F-0EEDE1224609}"/>
              </a:ext>
            </a:extLst>
          </p:cNvPr>
          <p:cNvSpPr>
            <a:spLocks noGrp="1"/>
          </p:cNvSpPr>
          <p:nvPr>
            <p:ph type="sldNum" sz="quarter" idx="11"/>
          </p:nvPr>
        </p:nvSpPr>
        <p:spPr/>
        <p:txBody>
          <a:bodyPr/>
          <a:lstStyle/>
          <a:p>
            <a:fld id="{E46092E9-BB48-4D0B-9FEF-88367916AF73}" type="slidenum">
              <a:rPr lang="en-GB" smtClean="0"/>
              <a:pPr/>
              <a:t>‹#›</a:t>
            </a:fld>
            <a:endParaRPr lang="en-GB" dirty="0"/>
          </a:p>
        </p:txBody>
      </p:sp>
      <p:sp>
        <p:nvSpPr>
          <p:cNvPr id="6" name="Rectangle 5">
            <a:extLst>
              <a:ext uri="{FF2B5EF4-FFF2-40B4-BE49-F238E27FC236}">
                <a16:creationId xmlns:a16="http://schemas.microsoft.com/office/drawing/2014/main" id="{8ECF9A96-FC2B-6251-D748-4CEFF520347B}"/>
              </a:ext>
            </a:extLst>
          </p:cNvPr>
          <p:cNvSpPr/>
          <p:nvPr userDrawn="1"/>
        </p:nvSpPr>
        <p:spPr>
          <a:xfrm>
            <a:off x="0" y="0"/>
            <a:ext cx="389889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grpSp>
        <p:nvGrpSpPr>
          <p:cNvPr id="9" name="Group 6">
            <a:extLst>
              <a:ext uri="{FF2B5EF4-FFF2-40B4-BE49-F238E27FC236}">
                <a16:creationId xmlns:a16="http://schemas.microsoft.com/office/drawing/2014/main" id="{CBB1E924-B354-C08E-3AC4-1F446BA35B9B}"/>
              </a:ext>
            </a:extLst>
          </p:cNvPr>
          <p:cNvGrpSpPr/>
          <p:nvPr userDrawn="1"/>
        </p:nvGrpSpPr>
        <p:grpSpPr>
          <a:xfrm>
            <a:off x="11188700" y="3109151"/>
            <a:ext cx="1003300" cy="1004400"/>
            <a:chOff x="9708243" y="4939200"/>
            <a:chExt cx="1003300" cy="1004400"/>
          </a:xfrm>
        </p:grpSpPr>
        <p:sp>
          <p:nvSpPr>
            <p:cNvPr id="10" name="Rectangle 9">
              <a:extLst>
                <a:ext uri="{FF2B5EF4-FFF2-40B4-BE49-F238E27FC236}">
                  <a16:creationId xmlns:a16="http://schemas.microsoft.com/office/drawing/2014/main" id="{C9837D7C-1D9F-7672-AE78-18E780CE4B32}"/>
                </a:ext>
              </a:extLst>
            </p:cNvPr>
            <p:cNvSpPr/>
            <p:nvPr/>
          </p:nvSpPr>
          <p:spPr>
            <a:xfrm>
              <a:off x="9708243" y="4939200"/>
              <a:ext cx="1003300" cy="1004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sp>
          <p:nvSpPr>
            <p:cNvPr id="11" name="Graphic 11">
              <a:extLst>
                <a:ext uri="{FF2B5EF4-FFF2-40B4-BE49-F238E27FC236}">
                  <a16:creationId xmlns:a16="http://schemas.microsoft.com/office/drawing/2014/main" id="{95637BD9-CB47-5152-0E54-8C3DE36EDB8B}"/>
                </a:ext>
              </a:extLst>
            </p:cNvPr>
            <p:cNvSpPr/>
            <p:nvPr/>
          </p:nvSpPr>
          <p:spPr>
            <a:xfrm>
              <a:off x="10089243" y="5371342"/>
              <a:ext cx="241300" cy="140116"/>
            </a:xfrm>
            <a:custGeom>
              <a:avLst/>
              <a:gdLst>
                <a:gd name="connsiteX0" fmla="*/ 510804 w 512864"/>
                <a:gd name="connsiteY0" fmla="*/ 143194 h 297805"/>
                <a:gd name="connsiteX1" fmla="*/ 378454 w 512864"/>
                <a:gd name="connsiteY1" fmla="*/ 2569 h 297805"/>
                <a:gd name="connsiteX2" fmla="*/ 366691 w 512864"/>
                <a:gd name="connsiteY2" fmla="*/ 2180 h 297805"/>
                <a:gd name="connsiteX3" fmla="*/ 366302 w 512864"/>
                <a:gd name="connsiteY3" fmla="*/ 13943 h 297805"/>
                <a:gd name="connsiteX4" fmla="*/ 485474 w 512864"/>
                <a:gd name="connsiteY4" fmla="*/ 140612 h 297805"/>
                <a:gd name="connsiteX5" fmla="*/ 8274 w 512864"/>
                <a:gd name="connsiteY5" fmla="*/ 140612 h 297805"/>
                <a:gd name="connsiteX6" fmla="*/ 0 w 512864"/>
                <a:gd name="connsiteY6" fmla="*/ 148885 h 297805"/>
                <a:gd name="connsiteX7" fmla="*/ 8274 w 512864"/>
                <a:gd name="connsiteY7" fmla="*/ 157159 h 297805"/>
                <a:gd name="connsiteX8" fmla="*/ 485474 w 512864"/>
                <a:gd name="connsiteY8" fmla="*/ 157159 h 297805"/>
                <a:gd name="connsiteX9" fmla="*/ 366302 w 512864"/>
                <a:gd name="connsiteY9" fmla="*/ 283829 h 297805"/>
                <a:gd name="connsiteX10" fmla="*/ 366691 w 512864"/>
                <a:gd name="connsiteY10" fmla="*/ 295592 h 297805"/>
                <a:gd name="connsiteX11" fmla="*/ 378454 w 512864"/>
                <a:gd name="connsiteY11" fmla="*/ 295202 h 297805"/>
                <a:gd name="connsiteX12" fmla="*/ 510804 w 512864"/>
                <a:gd name="connsiteY12" fmla="*/ 154576 h 297805"/>
                <a:gd name="connsiteX13" fmla="*/ 510804 w 512864"/>
                <a:gd name="connsiteY13" fmla="*/ 143198 h 29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2864" h="297805">
                  <a:moveTo>
                    <a:pt x="510804" y="143194"/>
                  </a:moveTo>
                  <a:lnTo>
                    <a:pt x="378454" y="2569"/>
                  </a:lnTo>
                  <a:cubicBezTo>
                    <a:pt x="375251" y="-775"/>
                    <a:pt x="369773" y="-801"/>
                    <a:pt x="366691" y="2180"/>
                  </a:cubicBezTo>
                  <a:cubicBezTo>
                    <a:pt x="363557" y="5207"/>
                    <a:pt x="363326" y="10761"/>
                    <a:pt x="366302" y="13943"/>
                  </a:cubicBezTo>
                  <a:lnTo>
                    <a:pt x="485474" y="140612"/>
                  </a:lnTo>
                  <a:lnTo>
                    <a:pt x="8274" y="140612"/>
                  </a:lnTo>
                  <a:cubicBezTo>
                    <a:pt x="3708" y="140612"/>
                    <a:pt x="0" y="144314"/>
                    <a:pt x="0" y="148885"/>
                  </a:cubicBezTo>
                  <a:cubicBezTo>
                    <a:pt x="0" y="153452"/>
                    <a:pt x="3703" y="157159"/>
                    <a:pt x="8274" y="157159"/>
                  </a:cubicBezTo>
                  <a:lnTo>
                    <a:pt x="485474" y="157159"/>
                  </a:lnTo>
                  <a:lnTo>
                    <a:pt x="366302" y="283829"/>
                  </a:lnTo>
                  <a:cubicBezTo>
                    <a:pt x="363322" y="287010"/>
                    <a:pt x="363506" y="292615"/>
                    <a:pt x="366691" y="295592"/>
                  </a:cubicBezTo>
                  <a:cubicBezTo>
                    <a:pt x="369872" y="298568"/>
                    <a:pt x="374990" y="298644"/>
                    <a:pt x="378454" y="295202"/>
                  </a:cubicBezTo>
                  <a:lnTo>
                    <a:pt x="510804" y="154576"/>
                  </a:lnTo>
                  <a:cubicBezTo>
                    <a:pt x="513951" y="150707"/>
                    <a:pt x="513121" y="145960"/>
                    <a:pt x="510804" y="143198"/>
                  </a:cubicBezTo>
                  <a:close/>
                </a:path>
              </a:pathLst>
            </a:custGeom>
            <a:solidFill>
              <a:schemeClr val="accent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D1D1B"/>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grpSp>
      <p:sp>
        <p:nvSpPr>
          <p:cNvPr id="14" name="Espace réservé du texte 13">
            <a:extLst>
              <a:ext uri="{FF2B5EF4-FFF2-40B4-BE49-F238E27FC236}">
                <a16:creationId xmlns:a16="http://schemas.microsoft.com/office/drawing/2014/main" id="{A426E27A-339D-0379-6401-E3C134587F2C}"/>
              </a:ext>
            </a:extLst>
          </p:cNvPr>
          <p:cNvSpPr>
            <a:spLocks noGrp="1"/>
          </p:cNvSpPr>
          <p:nvPr>
            <p:ph type="body" sz="quarter" idx="12" hasCustomPrompt="1"/>
          </p:nvPr>
        </p:nvSpPr>
        <p:spPr>
          <a:xfrm>
            <a:off x="5440363" y="4314825"/>
            <a:ext cx="1655738" cy="439709"/>
          </a:xfrm>
          <a:ln w="9525">
            <a:solidFill>
              <a:schemeClr val="accent1"/>
            </a:solidFill>
          </a:ln>
        </p:spPr>
        <p:txBody>
          <a:bodyPr wrap="none" lIns="144000" tIns="108000" rIns="144000" bIns="108000">
            <a:spAutoFit/>
          </a:bodyPr>
          <a:lstStyle>
            <a:lvl1pPr marL="0" indent="0">
              <a:buNone/>
              <a:defRPr b="1">
                <a:solidFill>
                  <a:schemeClr val="tx2"/>
                </a:solidFill>
              </a:defRPr>
            </a:lvl1pPr>
          </a:lstStyle>
          <a:p>
            <a:pPr lvl="0"/>
            <a:r>
              <a:rPr lang="fr-FR" dirty="0"/>
              <a:t>Your </a:t>
            </a:r>
            <a:r>
              <a:rPr lang="fr-FR" dirty="0" err="1"/>
              <a:t>text</a:t>
            </a:r>
            <a:r>
              <a:rPr lang="fr-FR" dirty="0"/>
              <a:t> </a:t>
            </a:r>
            <a:r>
              <a:rPr lang="fr-FR" dirty="0" err="1"/>
              <a:t>here</a:t>
            </a:r>
            <a:endParaRPr lang="fr-FR" dirty="0"/>
          </a:p>
        </p:txBody>
      </p:sp>
      <p:sp>
        <p:nvSpPr>
          <p:cNvPr id="17" name="Espace réservé pour une image  16">
            <a:extLst>
              <a:ext uri="{FF2B5EF4-FFF2-40B4-BE49-F238E27FC236}">
                <a16:creationId xmlns:a16="http://schemas.microsoft.com/office/drawing/2014/main" id="{AECB8F8F-AB58-7FBE-02A5-AA17178AA027}"/>
              </a:ext>
            </a:extLst>
          </p:cNvPr>
          <p:cNvSpPr>
            <a:spLocks noGrp="1"/>
          </p:cNvSpPr>
          <p:nvPr>
            <p:ph type="pic" sz="quarter" idx="13" hasCustomPrompt="1"/>
          </p:nvPr>
        </p:nvSpPr>
        <p:spPr>
          <a:xfrm>
            <a:off x="566058" y="493486"/>
            <a:ext cx="4539342" cy="5842000"/>
          </a:xfrm>
          <a:custGeom>
            <a:avLst/>
            <a:gdLst>
              <a:gd name="connsiteX0" fmla="*/ 0 w 4539342"/>
              <a:gd name="connsiteY0" fmla="*/ 0 h 5842000"/>
              <a:gd name="connsiteX1" fmla="*/ 4539342 w 4539342"/>
              <a:gd name="connsiteY1" fmla="*/ 0 h 5842000"/>
              <a:gd name="connsiteX2" fmla="*/ 4539342 w 4539342"/>
              <a:gd name="connsiteY2" fmla="*/ 5842000 h 5842000"/>
              <a:gd name="connsiteX3" fmla="*/ 0 w 4539342"/>
              <a:gd name="connsiteY3" fmla="*/ 5842000 h 5842000"/>
            </a:gdLst>
            <a:ahLst/>
            <a:cxnLst>
              <a:cxn ang="0">
                <a:pos x="connsiteX0" y="connsiteY0"/>
              </a:cxn>
              <a:cxn ang="0">
                <a:pos x="connsiteX1" y="connsiteY1"/>
              </a:cxn>
              <a:cxn ang="0">
                <a:pos x="connsiteX2" y="connsiteY2"/>
              </a:cxn>
              <a:cxn ang="0">
                <a:pos x="connsiteX3" y="connsiteY3"/>
              </a:cxn>
            </a:cxnLst>
            <a:rect l="l" t="t" r="r" b="b"/>
            <a:pathLst>
              <a:path w="4539342" h="5842000">
                <a:moveTo>
                  <a:pt x="0" y="0"/>
                </a:moveTo>
                <a:lnTo>
                  <a:pt x="4539342" y="0"/>
                </a:lnTo>
                <a:lnTo>
                  <a:pt x="4539342" y="5842000"/>
                </a:lnTo>
                <a:lnTo>
                  <a:pt x="0" y="5842000"/>
                </a:lnTo>
                <a:close/>
              </a:path>
            </a:pathLst>
          </a:custGeom>
          <a:solidFill>
            <a:srgbClr val="D9D9D9"/>
          </a:solidFill>
        </p:spPr>
        <p:txBody>
          <a:bodyPr wrap="square">
            <a:noAutofit/>
          </a:bodyPr>
          <a:lstStyle>
            <a:lvl1pPr>
              <a:defRPr sz="100"/>
            </a:lvl1pPr>
          </a:lstStyle>
          <a:p>
            <a:r>
              <a:rPr lang="fr-FR" dirty="0"/>
              <a:t> </a:t>
            </a:r>
          </a:p>
        </p:txBody>
      </p:sp>
      <p:cxnSp>
        <p:nvCxnSpPr>
          <p:cNvPr id="8" name="Straight Connector 15">
            <a:extLst>
              <a:ext uri="{FF2B5EF4-FFF2-40B4-BE49-F238E27FC236}">
                <a16:creationId xmlns:a16="http://schemas.microsoft.com/office/drawing/2014/main" id="{CE53E4FF-58C8-6D3F-FBBD-91C7CA29A5D4}"/>
              </a:ext>
            </a:extLst>
          </p:cNvPr>
          <p:cNvCxnSpPr>
            <a:cxnSpLocks/>
          </p:cNvCxnSpPr>
          <p:nvPr userDrawn="1"/>
        </p:nvCxnSpPr>
        <p:spPr>
          <a:xfrm flipH="1">
            <a:off x="4800600" y="3975100"/>
            <a:ext cx="1211943" cy="0"/>
          </a:xfrm>
          <a:prstGeom prst="line">
            <a:avLst/>
          </a:prstGeom>
          <a:ln w="101600"/>
        </p:spPr>
        <p:style>
          <a:lnRef idx="1">
            <a:schemeClr val="accent1"/>
          </a:lnRef>
          <a:fillRef idx="0">
            <a:schemeClr val="accent1"/>
          </a:fillRef>
          <a:effectRef idx="0">
            <a:schemeClr val="accent1"/>
          </a:effectRef>
          <a:fontRef idx="minor">
            <a:schemeClr val="tx1"/>
          </a:fontRef>
        </p:style>
      </p:cxnSp>
      <p:sp>
        <p:nvSpPr>
          <p:cNvPr id="20" name="Espace réservé du texte 19">
            <a:extLst>
              <a:ext uri="{FF2B5EF4-FFF2-40B4-BE49-F238E27FC236}">
                <a16:creationId xmlns:a16="http://schemas.microsoft.com/office/drawing/2014/main" id="{6F569AE0-C402-1279-0785-62D8E18F7253}"/>
              </a:ext>
            </a:extLst>
          </p:cNvPr>
          <p:cNvSpPr>
            <a:spLocks noGrp="1"/>
          </p:cNvSpPr>
          <p:nvPr>
            <p:ph type="body" sz="quarter" idx="14" hasCustomPrompt="1"/>
          </p:nvPr>
        </p:nvSpPr>
        <p:spPr>
          <a:xfrm>
            <a:off x="6261904" y="3270296"/>
            <a:ext cx="4455309" cy="1006429"/>
          </a:xfrm>
        </p:spPr>
        <p:txBody>
          <a:bodyPr wrap="square">
            <a:spAutoFit/>
          </a:bodyPr>
          <a:lstStyle>
            <a:lvl1pPr>
              <a:defRPr sz="6600">
                <a:solidFill>
                  <a:schemeClr val="tx2"/>
                </a:solidFill>
              </a:defRPr>
            </a:lvl1pPr>
            <a:lvl2pPr marL="222250" indent="0">
              <a:buNone/>
              <a:defRPr/>
            </a:lvl2pPr>
          </a:lstStyle>
          <a:p>
            <a:pPr lvl="0"/>
            <a:r>
              <a:rPr lang="fr-FR" dirty="0" err="1"/>
              <a:t>Surname</a:t>
            </a:r>
            <a:endParaRPr lang="fr-FR" dirty="0"/>
          </a:p>
        </p:txBody>
      </p:sp>
    </p:spTree>
    <p:extLst>
      <p:ext uri="{BB962C8B-B14F-4D97-AF65-F5344CB8AC3E}">
        <p14:creationId xmlns:p14="http://schemas.microsoft.com/office/powerpoint/2010/main" val="160665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enter">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70045" y="719018"/>
            <a:ext cx="11009627" cy="808459"/>
          </a:xfrm>
        </p:spPr>
        <p:txBody>
          <a:bodyPr/>
          <a:lstStyle>
            <a:lvl1pPr algn="ctr">
              <a:defRPr/>
            </a:lvl1p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US"/>
              <a:t>Corporate Presentation</a:t>
            </a:r>
            <a:endParaRPr lang="en-US"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e 5">
            <a:extLst>
              <a:ext uri="{FF2B5EF4-FFF2-40B4-BE49-F238E27FC236}">
                <a16:creationId xmlns:a16="http://schemas.microsoft.com/office/drawing/2014/main" id="{17FED4B0-771B-3AA4-730D-0B4531006FC9}"/>
              </a:ext>
            </a:extLst>
          </p:cNvPr>
          <p:cNvGrpSpPr>
            <a:grpSpLocks noGrp="1" noUngrp="1" noRot="1" noMove="1" noResize="1"/>
          </p:cNvGrpSpPr>
          <p:nvPr userDrawn="1"/>
        </p:nvGrpSpPr>
        <p:grpSpPr>
          <a:xfrm>
            <a:off x="-2139933" y="0"/>
            <a:ext cx="1885826" cy="1835885"/>
            <a:chOff x="2689543" y="1651754"/>
            <a:chExt cx="1885826" cy="1835885"/>
          </a:xfrm>
        </p:grpSpPr>
        <p:sp>
          <p:nvSpPr>
            <p:cNvPr id="10" name="Freeform 5">
              <a:extLst>
                <a:ext uri="{FF2B5EF4-FFF2-40B4-BE49-F238E27FC236}">
                  <a16:creationId xmlns:a16="http://schemas.microsoft.com/office/drawing/2014/main" id="{8B9CF7FD-05C4-6538-94F3-3FC697BCF81C}"/>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1" name="Rectangle 10">
              <a:extLst>
                <a:ext uri="{FF2B5EF4-FFF2-40B4-BE49-F238E27FC236}">
                  <a16:creationId xmlns:a16="http://schemas.microsoft.com/office/drawing/2014/main" id="{4D228006-62B9-3C05-5710-A306B7C360FB}"/>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
        <p:nvSpPr>
          <p:cNvPr id="3" name="Espace réservé du texte 6">
            <a:extLst>
              <a:ext uri="{FF2B5EF4-FFF2-40B4-BE49-F238E27FC236}">
                <a16:creationId xmlns:a16="http://schemas.microsoft.com/office/drawing/2014/main" id="{986E5CB2-3036-DC53-648A-0E1ED45CF2BA}"/>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Tree>
    <p:extLst>
      <p:ext uri="{BB962C8B-B14F-4D97-AF65-F5344CB8AC3E}">
        <p14:creationId xmlns:p14="http://schemas.microsoft.com/office/powerpoint/2010/main" val="17977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ntent : Side Title ">
    <p:bg>
      <p:bgPr>
        <a:solidFill>
          <a:schemeClr val="bg1">
            <a:lumMod val="95000"/>
          </a:schemeClr>
        </a:solidFill>
        <a:effectLst/>
      </p:bgPr>
    </p:bg>
    <p:spTree>
      <p:nvGrpSpPr>
        <p:cNvPr id="1" name=""/>
        <p:cNvGrpSpPr/>
        <p:nvPr/>
      </p:nvGrpSpPr>
      <p:grpSpPr>
        <a:xfrm>
          <a:off x="0" y="0"/>
          <a:ext cx="0" cy="0"/>
          <a:chOff x="0" y="0"/>
          <a:chExt cx="0" cy="0"/>
        </a:xfrm>
      </p:grpSpPr>
      <p:pic>
        <p:nvPicPr>
          <p:cNvPr id="21" name="Picture 7">
            <a:extLst>
              <a:ext uri="{FF2B5EF4-FFF2-40B4-BE49-F238E27FC236}">
                <a16:creationId xmlns:a16="http://schemas.microsoft.com/office/drawing/2014/main" id="{4A77BE00-7F6C-15E3-AB04-FE65FC85A4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5105400" cy="6858000"/>
          </a:xfrm>
          <a:prstGeom prst="rect">
            <a:avLst/>
          </a:prstGeom>
        </p:spPr>
      </p:pic>
      <p:sp>
        <p:nvSpPr>
          <p:cNvPr id="3" name="Rectangle 2">
            <a:extLst>
              <a:ext uri="{FF2B5EF4-FFF2-40B4-BE49-F238E27FC236}">
                <a16:creationId xmlns:a16="http://schemas.microsoft.com/office/drawing/2014/main" id="{A57653CB-9BFC-F5CB-6FC7-B3B164E786F5}"/>
              </a:ext>
            </a:extLst>
          </p:cNvPr>
          <p:cNvSpPr/>
          <p:nvPr userDrawn="1"/>
        </p:nvSpPr>
        <p:spPr>
          <a:xfrm>
            <a:off x="0" y="0"/>
            <a:ext cx="5105400" cy="6858000"/>
          </a:xfrm>
          <a:prstGeom prst="rect">
            <a:avLst/>
          </a:prstGeom>
          <a:solidFill>
            <a:schemeClr val="tx2">
              <a:alpha val="7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66CD8B86-E2F4-B2CF-DB89-85AF79C36D49}"/>
              </a:ext>
            </a:extLst>
          </p:cNvPr>
          <p:cNvSpPr>
            <a:spLocks noChangeAspect="1"/>
          </p:cNvSpPr>
          <p:nvPr userDrawn="1"/>
        </p:nvSpPr>
        <p:spPr>
          <a:xfrm>
            <a:off x="3638550" y="563880"/>
            <a:ext cx="8553450" cy="62941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sp>
        <p:nvSpPr>
          <p:cNvPr id="2" name="Titre 1">
            <a:extLst>
              <a:ext uri="{FF2B5EF4-FFF2-40B4-BE49-F238E27FC236}">
                <a16:creationId xmlns:a16="http://schemas.microsoft.com/office/drawing/2014/main" id="{5EAC953A-8495-5537-7B60-4EE703B57128}"/>
              </a:ext>
            </a:extLst>
          </p:cNvPr>
          <p:cNvSpPr>
            <a:spLocks noGrp="1"/>
          </p:cNvSpPr>
          <p:nvPr>
            <p:ph type="title" hasCustomPrompt="1"/>
          </p:nvPr>
        </p:nvSpPr>
        <p:spPr>
          <a:xfrm>
            <a:off x="584200" y="3526044"/>
            <a:ext cx="2336800" cy="957355"/>
          </a:xfrm>
        </p:spPr>
        <p:txBody>
          <a:bodyPr wrap="square" tIns="108000" bIns="72000" anchor="b">
            <a:noAutofit/>
          </a:bodyPr>
          <a:lstStyle>
            <a:lvl1pPr>
              <a:defRPr sz="2800">
                <a:solidFill>
                  <a:schemeClr val="bg1"/>
                </a:solidFill>
              </a:defRPr>
            </a:lvl1pPr>
          </a:lstStyle>
          <a:p>
            <a:r>
              <a:rPr lang="en-GB" dirty="0"/>
              <a:t>Edit your title</a:t>
            </a:r>
          </a:p>
        </p:txBody>
      </p:sp>
      <p:sp>
        <p:nvSpPr>
          <p:cNvPr id="4" name="Espace réservé du pied de page 3">
            <a:extLst>
              <a:ext uri="{FF2B5EF4-FFF2-40B4-BE49-F238E27FC236}">
                <a16:creationId xmlns:a16="http://schemas.microsoft.com/office/drawing/2014/main" id="{129BD806-0871-3F73-1F3D-1CFD4619DCFD}"/>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76DEF953-5727-4CC4-EBEE-9F7C9118581F}"/>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12" name="Espace réservé du texte 11">
            <a:extLst>
              <a:ext uri="{FF2B5EF4-FFF2-40B4-BE49-F238E27FC236}">
                <a16:creationId xmlns:a16="http://schemas.microsoft.com/office/drawing/2014/main" id="{23252BE6-AC08-AAED-8F05-3EDC6B6C5493}"/>
              </a:ext>
            </a:extLst>
          </p:cNvPr>
          <p:cNvSpPr>
            <a:spLocks noGrp="1"/>
          </p:cNvSpPr>
          <p:nvPr>
            <p:ph type="body" sz="quarter" idx="14" hasCustomPrompt="1"/>
          </p:nvPr>
        </p:nvSpPr>
        <p:spPr>
          <a:xfrm>
            <a:off x="4294091" y="1597306"/>
            <a:ext cx="7398003" cy="4579657"/>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7" name="Espace réservé du texte 6">
            <a:extLst>
              <a:ext uri="{FF2B5EF4-FFF2-40B4-BE49-F238E27FC236}">
                <a16:creationId xmlns:a16="http://schemas.microsoft.com/office/drawing/2014/main" id="{BEC94DF4-0E55-F011-7702-886E0AF83354}"/>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grpSp>
        <p:nvGrpSpPr>
          <p:cNvPr id="8" name="Groupe 7">
            <a:extLst>
              <a:ext uri="{FF2B5EF4-FFF2-40B4-BE49-F238E27FC236}">
                <a16:creationId xmlns:a16="http://schemas.microsoft.com/office/drawing/2014/main" id="{261FE6C6-3EE1-8465-522F-87B974E67B6B}"/>
              </a:ext>
            </a:extLst>
          </p:cNvPr>
          <p:cNvGrpSpPr>
            <a:grpSpLocks noGrp="1" noUngrp="1" noRot="1" noMove="1" noResize="1"/>
          </p:cNvGrpSpPr>
          <p:nvPr userDrawn="1"/>
        </p:nvGrpSpPr>
        <p:grpSpPr>
          <a:xfrm>
            <a:off x="12405628" y="0"/>
            <a:ext cx="1885826" cy="2451438"/>
            <a:chOff x="511520" y="2588002"/>
            <a:chExt cx="1885826" cy="2451438"/>
          </a:xfrm>
        </p:grpSpPr>
        <p:sp>
          <p:nvSpPr>
            <p:cNvPr id="9" name="Freeform 5">
              <a:extLst>
                <a:ext uri="{FF2B5EF4-FFF2-40B4-BE49-F238E27FC236}">
                  <a16:creationId xmlns:a16="http://schemas.microsoft.com/office/drawing/2014/main" id="{C760FDED-B47F-B505-F7F0-FCD85D261986}"/>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0" name="Rectangle 9">
              <a:extLst>
                <a:ext uri="{FF2B5EF4-FFF2-40B4-BE49-F238E27FC236}">
                  <a16:creationId xmlns:a16="http://schemas.microsoft.com/office/drawing/2014/main" id="{75B517B7-2D94-FC60-9480-BAEDEFA596C9}"/>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13" name="Groupe 12">
            <a:extLst>
              <a:ext uri="{FF2B5EF4-FFF2-40B4-BE49-F238E27FC236}">
                <a16:creationId xmlns:a16="http://schemas.microsoft.com/office/drawing/2014/main" id="{883C0227-13FB-EE7F-E364-611D65E90540}"/>
              </a:ext>
            </a:extLst>
          </p:cNvPr>
          <p:cNvGrpSpPr>
            <a:grpSpLocks noGrp="1" noUngrp="1" noRot="1" noMove="1" noResize="1"/>
          </p:cNvGrpSpPr>
          <p:nvPr userDrawn="1"/>
        </p:nvGrpSpPr>
        <p:grpSpPr>
          <a:xfrm>
            <a:off x="-2139933" y="0"/>
            <a:ext cx="1885826" cy="1835885"/>
            <a:chOff x="2689543" y="1651754"/>
            <a:chExt cx="1885826" cy="1835885"/>
          </a:xfrm>
        </p:grpSpPr>
        <p:sp>
          <p:nvSpPr>
            <p:cNvPr id="15" name="Freeform 5">
              <a:extLst>
                <a:ext uri="{FF2B5EF4-FFF2-40B4-BE49-F238E27FC236}">
                  <a16:creationId xmlns:a16="http://schemas.microsoft.com/office/drawing/2014/main" id="{E909A973-6F1D-2CD9-DD2B-5193D231BF13}"/>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6" name="Rectangle 15">
              <a:extLst>
                <a:ext uri="{FF2B5EF4-FFF2-40B4-BE49-F238E27FC236}">
                  <a16:creationId xmlns:a16="http://schemas.microsoft.com/office/drawing/2014/main" id="{FEA8EDF4-7F12-CB8B-8D8F-18F5B85CCAE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
        <p:nvSpPr>
          <p:cNvPr id="14" name="Rectangle 13">
            <a:extLst>
              <a:ext uri="{FF2B5EF4-FFF2-40B4-BE49-F238E27FC236}">
                <a16:creationId xmlns:a16="http://schemas.microsoft.com/office/drawing/2014/main" id="{CC857136-650B-3D36-847B-C1552C9F1551}"/>
              </a:ext>
            </a:extLst>
          </p:cNvPr>
          <p:cNvSpPr/>
          <p:nvPr userDrawn="1"/>
        </p:nvSpPr>
        <p:spPr>
          <a:xfrm>
            <a:off x="0" y="0"/>
            <a:ext cx="90000" cy="685800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3" name="Straight Connector 12">
            <a:extLst>
              <a:ext uri="{FF2B5EF4-FFF2-40B4-BE49-F238E27FC236}">
                <a16:creationId xmlns:a16="http://schemas.microsoft.com/office/drawing/2014/main" id="{95E3DF2D-87F9-7536-7341-39515D956D59}"/>
              </a:ext>
            </a:extLst>
          </p:cNvPr>
          <p:cNvCxnSpPr>
            <a:cxnSpLocks/>
          </p:cNvCxnSpPr>
          <p:nvPr userDrawn="1"/>
        </p:nvCxnSpPr>
        <p:spPr>
          <a:xfrm>
            <a:off x="0" y="4703991"/>
            <a:ext cx="2921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Espace réservé du texte 11">
            <a:extLst>
              <a:ext uri="{FF2B5EF4-FFF2-40B4-BE49-F238E27FC236}">
                <a16:creationId xmlns:a16="http://schemas.microsoft.com/office/drawing/2014/main" id="{2CE7686B-6E3E-D21A-4887-AC633C448241}"/>
              </a:ext>
            </a:extLst>
          </p:cNvPr>
          <p:cNvSpPr>
            <a:spLocks noGrp="1"/>
          </p:cNvSpPr>
          <p:nvPr>
            <p:ph type="body" sz="quarter" idx="18" hasCustomPrompt="1"/>
          </p:nvPr>
        </p:nvSpPr>
        <p:spPr>
          <a:xfrm>
            <a:off x="4294091" y="916269"/>
            <a:ext cx="3068075" cy="359390"/>
          </a:xfrm>
          <a:solidFill>
            <a:schemeClr val="accent5"/>
          </a:solidFill>
        </p:spPr>
        <p:txBody>
          <a:bodyPr wrap="none" anchor="ctr">
            <a:noAutofit/>
          </a:bodyPr>
          <a:lstStyle>
            <a:lvl1pPr>
              <a:defRPr b="1">
                <a:solidFill>
                  <a:schemeClr val="bg1"/>
                </a:solidFill>
              </a:defRPr>
            </a:lvl1pPr>
          </a:lstStyle>
          <a:p>
            <a:pPr lvl="0"/>
            <a:r>
              <a:rPr lang="en-US" dirty="0"/>
              <a:t>Click to edit mask text styles</a:t>
            </a:r>
          </a:p>
        </p:txBody>
      </p:sp>
      <p:grpSp>
        <p:nvGrpSpPr>
          <p:cNvPr id="25" name="Group 12">
            <a:extLst>
              <a:ext uri="{FF2B5EF4-FFF2-40B4-BE49-F238E27FC236}">
                <a16:creationId xmlns:a16="http://schemas.microsoft.com/office/drawing/2014/main" id="{67BFEA1F-C0EC-BA49-01A5-E076FB37E567}"/>
              </a:ext>
            </a:extLst>
          </p:cNvPr>
          <p:cNvGrpSpPr>
            <a:grpSpLocks noChangeAspect="1"/>
          </p:cNvGrpSpPr>
          <p:nvPr userDrawn="1"/>
        </p:nvGrpSpPr>
        <p:grpSpPr bwMode="auto">
          <a:xfrm>
            <a:off x="11336351" y="232933"/>
            <a:ext cx="577406" cy="715984"/>
            <a:chOff x="690" y="1280"/>
            <a:chExt cx="1400" cy="1736"/>
          </a:xfrm>
        </p:grpSpPr>
        <p:sp>
          <p:nvSpPr>
            <p:cNvPr id="26" name="Freeform 13">
              <a:extLst>
                <a:ext uri="{FF2B5EF4-FFF2-40B4-BE49-F238E27FC236}">
                  <a16:creationId xmlns:a16="http://schemas.microsoft.com/office/drawing/2014/main" id="{7468BDD3-08C6-BD35-B3B5-B001834A4BD8}"/>
                </a:ext>
              </a:extLst>
            </p:cNvPr>
            <p:cNvSpPr>
              <a:spLocks/>
            </p:cNvSpPr>
            <p:nvPr/>
          </p:nvSpPr>
          <p:spPr bwMode="auto">
            <a:xfrm>
              <a:off x="1194" y="1308"/>
              <a:ext cx="4" cy="1"/>
            </a:xfrm>
            <a:custGeom>
              <a:avLst/>
              <a:gdLst>
                <a:gd name="T0" fmla="*/ 1 w 3"/>
                <a:gd name="T1" fmla="*/ 1 h 1"/>
                <a:gd name="T2" fmla="*/ 1 w 3"/>
                <a:gd name="T3" fmla="*/ 1 h 1"/>
              </a:gdLst>
              <a:ahLst/>
              <a:cxnLst>
                <a:cxn ang="0">
                  <a:pos x="T0" y="T1"/>
                </a:cxn>
                <a:cxn ang="0">
                  <a:pos x="T2" y="T3"/>
                </a:cxn>
              </a:cxnLst>
              <a:rect l="0" t="0" r="r" b="b"/>
              <a:pathLst>
                <a:path w="3" h="1">
                  <a:moveTo>
                    <a:pt x="1" y="1"/>
                  </a:moveTo>
                  <a:cubicBezTo>
                    <a:pt x="3" y="0"/>
                    <a:pt x="0" y="1"/>
                    <a:pt x="1"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7" name="Freeform 14">
              <a:extLst>
                <a:ext uri="{FF2B5EF4-FFF2-40B4-BE49-F238E27FC236}">
                  <a16:creationId xmlns:a16="http://schemas.microsoft.com/office/drawing/2014/main" id="{24234F5C-E414-BD0B-032F-D5AC5A6505EE}"/>
                </a:ext>
              </a:extLst>
            </p:cNvPr>
            <p:cNvSpPr>
              <a:spLocks noEditPoints="1"/>
            </p:cNvSpPr>
            <p:nvPr/>
          </p:nvSpPr>
          <p:spPr bwMode="auto">
            <a:xfrm>
              <a:off x="906" y="1280"/>
              <a:ext cx="976" cy="1214"/>
            </a:xfrm>
            <a:custGeom>
              <a:avLst/>
              <a:gdLst>
                <a:gd name="T0" fmla="*/ 211 w 711"/>
                <a:gd name="T1" fmla="*/ 862 h 883"/>
                <a:gd name="T2" fmla="*/ 354 w 711"/>
                <a:gd name="T3" fmla="*/ 883 h 883"/>
                <a:gd name="T4" fmla="*/ 355 w 711"/>
                <a:gd name="T5" fmla="*/ 883 h 883"/>
                <a:gd name="T6" fmla="*/ 356 w 711"/>
                <a:gd name="T7" fmla="*/ 883 h 883"/>
                <a:gd name="T8" fmla="*/ 498 w 711"/>
                <a:gd name="T9" fmla="*/ 862 h 883"/>
                <a:gd name="T10" fmla="*/ 621 w 711"/>
                <a:gd name="T11" fmla="*/ 769 h 883"/>
                <a:gd name="T12" fmla="*/ 711 w 711"/>
                <a:gd name="T13" fmla="*/ 442 h 883"/>
                <a:gd name="T14" fmla="*/ 711 w 711"/>
                <a:gd name="T15" fmla="*/ 441 h 883"/>
                <a:gd name="T16" fmla="*/ 621 w 711"/>
                <a:gd name="T17" fmla="*/ 114 h 883"/>
                <a:gd name="T18" fmla="*/ 499 w 711"/>
                <a:gd name="T19" fmla="*/ 21 h 883"/>
                <a:gd name="T20" fmla="*/ 355 w 711"/>
                <a:gd name="T21" fmla="*/ 0 h 883"/>
                <a:gd name="T22" fmla="*/ 211 w 711"/>
                <a:gd name="T23" fmla="*/ 21 h 883"/>
                <a:gd name="T24" fmla="*/ 211 w 711"/>
                <a:gd name="T25" fmla="*/ 21 h 883"/>
                <a:gd name="T26" fmla="*/ 211 w 711"/>
                <a:gd name="T27" fmla="*/ 21 h 883"/>
                <a:gd name="T28" fmla="*/ 90 w 711"/>
                <a:gd name="T29" fmla="*/ 114 h 883"/>
                <a:gd name="T30" fmla="*/ 0 w 711"/>
                <a:gd name="T31" fmla="*/ 441 h 883"/>
                <a:gd name="T32" fmla="*/ 0 w 711"/>
                <a:gd name="T33" fmla="*/ 442 h 883"/>
                <a:gd name="T34" fmla="*/ 90 w 711"/>
                <a:gd name="T35" fmla="*/ 769 h 883"/>
                <a:gd name="T36" fmla="*/ 211 w 711"/>
                <a:gd name="T37" fmla="*/ 862 h 883"/>
                <a:gd name="T38" fmla="*/ 26 w 711"/>
                <a:gd name="T39" fmla="*/ 441 h 883"/>
                <a:gd name="T40" fmla="*/ 83 w 711"/>
                <a:gd name="T41" fmla="*/ 162 h 883"/>
                <a:gd name="T42" fmla="*/ 235 w 711"/>
                <a:gd name="T43" fmla="*/ 27 h 883"/>
                <a:gd name="T44" fmla="*/ 355 w 711"/>
                <a:gd name="T45" fmla="*/ 12 h 883"/>
                <a:gd name="T46" fmla="*/ 475 w 711"/>
                <a:gd name="T47" fmla="*/ 27 h 883"/>
                <a:gd name="T48" fmla="*/ 626 w 711"/>
                <a:gd name="T49" fmla="*/ 162 h 883"/>
                <a:gd name="T50" fmla="*/ 683 w 711"/>
                <a:gd name="T51" fmla="*/ 441 h 883"/>
                <a:gd name="T52" fmla="*/ 626 w 711"/>
                <a:gd name="T53" fmla="*/ 721 h 883"/>
                <a:gd name="T54" fmla="*/ 475 w 711"/>
                <a:gd name="T55" fmla="*/ 856 h 883"/>
                <a:gd name="T56" fmla="*/ 355 w 711"/>
                <a:gd name="T57" fmla="*/ 871 h 883"/>
                <a:gd name="T58" fmla="*/ 235 w 711"/>
                <a:gd name="T59" fmla="*/ 856 h 883"/>
                <a:gd name="T60" fmla="*/ 83 w 711"/>
                <a:gd name="T61" fmla="*/ 721 h 883"/>
                <a:gd name="T62" fmla="*/ 26 w 711"/>
                <a:gd name="T63" fmla="*/ 44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1" h="883">
                  <a:moveTo>
                    <a:pt x="211" y="862"/>
                  </a:moveTo>
                  <a:cubicBezTo>
                    <a:pt x="257" y="875"/>
                    <a:pt x="305" y="883"/>
                    <a:pt x="354" y="883"/>
                  </a:cubicBezTo>
                  <a:cubicBezTo>
                    <a:pt x="355" y="883"/>
                    <a:pt x="355" y="883"/>
                    <a:pt x="355" y="883"/>
                  </a:cubicBezTo>
                  <a:cubicBezTo>
                    <a:pt x="356" y="883"/>
                    <a:pt x="356" y="883"/>
                    <a:pt x="356" y="883"/>
                  </a:cubicBezTo>
                  <a:cubicBezTo>
                    <a:pt x="406" y="883"/>
                    <a:pt x="453" y="876"/>
                    <a:pt x="498" y="862"/>
                  </a:cubicBezTo>
                  <a:cubicBezTo>
                    <a:pt x="547" y="845"/>
                    <a:pt x="593" y="811"/>
                    <a:pt x="621" y="769"/>
                  </a:cubicBezTo>
                  <a:cubicBezTo>
                    <a:pt x="667" y="701"/>
                    <a:pt x="709" y="571"/>
                    <a:pt x="711" y="442"/>
                  </a:cubicBezTo>
                  <a:cubicBezTo>
                    <a:pt x="711" y="441"/>
                    <a:pt x="711" y="441"/>
                    <a:pt x="711" y="441"/>
                  </a:cubicBezTo>
                  <a:cubicBezTo>
                    <a:pt x="709" y="312"/>
                    <a:pt x="667" y="181"/>
                    <a:pt x="621" y="114"/>
                  </a:cubicBezTo>
                  <a:cubicBezTo>
                    <a:pt x="593" y="72"/>
                    <a:pt x="548" y="38"/>
                    <a:pt x="499" y="21"/>
                  </a:cubicBezTo>
                  <a:cubicBezTo>
                    <a:pt x="454" y="7"/>
                    <a:pt x="405" y="0"/>
                    <a:pt x="355" y="0"/>
                  </a:cubicBezTo>
                  <a:cubicBezTo>
                    <a:pt x="306" y="0"/>
                    <a:pt x="257" y="7"/>
                    <a:pt x="211" y="21"/>
                  </a:cubicBezTo>
                  <a:cubicBezTo>
                    <a:pt x="212" y="21"/>
                    <a:pt x="212" y="21"/>
                    <a:pt x="211" y="21"/>
                  </a:cubicBezTo>
                  <a:cubicBezTo>
                    <a:pt x="212" y="21"/>
                    <a:pt x="212" y="21"/>
                    <a:pt x="211" y="21"/>
                  </a:cubicBezTo>
                  <a:cubicBezTo>
                    <a:pt x="163" y="38"/>
                    <a:pt x="118" y="72"/>
                    <a:pt x="90" y="114"/>
                  </a:cubicBezTo>
                  <a:cubicBezTo>
                    <a:pt x="44" y="181"/>
                    <a:pt x="2" y="312"/>
                    <a:pt x="0" y="441"/>
                  </a:cubicBezTo>
                  <a:cubicBezTo>
                    <a:pt x="0" y="442"/>
                    <a:pt x="0" y="442"/>
                    <a:pt x="0" y="442"/>
                  </a:cubicBezTo>
                  <a:cubicBezTo>
                    <a:pt x="2" y="571"/>
                    <a:pt x="44" y="701"/>
                    <a:pt x="90" y="769"/>
                  </a:cubicBezTo>
                  <a:cubicBezTo>
                    <a:pt x="118" y="811"/>
                    <a:pt x="163" y="845"/>
                    <a:pt x="211" y="862"/>
                  </a:cubicBezTo>
                  <a:moveTo>
                    <a:pt x="26" y="441"/>
                  </a:moveTo>
                  <a:cubicBezTo>
                    <a:pt x="25" y="344"/>
                    <a:pt x="54" y="225"/>
                    <a:pt x="83" y="162"/>
                  </a:cubicBezTo>
                  <a:cubicBezTo>
                    <a:pt x="115" y="90"/>
                    <a:pt x="163" y="46"/>
                    <a:pt x="235" y="27"/>
                  </a:cubicBezTo>
                  <a:cubicBezTo>
                    <a:pt x="273" y="17"/>
                    <a:pt x="313" y="12"/>
                    <a:pt x="355" y="12"/>
                  </a:cubicBezTo>
                  <a:cubicBezTo>
                    <a:pt x="396" y="12"/>
                    <a:pt x="436" y="17"/>
                    <a:pt x="475" y="27"/>
                  </a:cubicBezTo>
                  <a:cubicBezTo>
                    <a:pt x="546" y="46"/>
                    <a:pt x="595" y="90"/>
                    <a:pt x="626" y="162"/>
                  </a:cubicBezTo>
                  <a:cubicBezTo>
                    <a:pt x="655" y="225"/>
                    <a:pt x="685" y="344"/>
                    <a:pt x="683" y="441"/>
                  </a:cubicBezTo>
                  <a:cubicBezTo>
                    <a:pt x="685" y="539"/>
                    <a:pt x="655" y="658"/>
                    <a:pt x="626" y="721"/>
                  </a:cubicBezTo>
                  <a:cubicBezTo>
                    <a:pt x="595" y="793"/>
                    <a:pt x="546" y="837"/>
                    <a:pt x="475" y="856"/>
                  </a:cubicBezTo>
                  <a:cubicBezTo>
                    <a:pt x="436" y="866"/>
                    <a:pt x="396" y="871"/>
                    <a:pt x="355" y="871"/>
                  </a:cubicBezTo>
                  <a:cubicBezTo>
                    <a:pt x="313" y="871"/>
                    <a:pt x="273" y="866"/>
                    <a:pt x="235" y="856"/>
                  </a:cubicBezTo>
                  <a:cubicBezTo>
                    <a:pt x="163" y="837"/>
                    <a:pt x="115" y="793"/>
                    <a:pt x="83" y="721"/>
                  </a:cubicBezTo>
                  <a:cubicBezTo>
                    <a:pt x="54" y="658"/>
                    <a:pt x="25" y="539"/>
                    <a:pt x="26" y="4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8" name="Freeform 15">
              <a:extLst>
                <a:ext uri="{FF2B5EF4-FFF2-40B4-BE49-F238E27FC236}">
                  <a16:creationId xmlns:a16="http://schemas.microsoft.com/office/drawing/2014/main" id="{72802E02-D539-DAC7-D813-9510AF776902}"/>
                </a:ext>
              </a:extLst>
            </p:cNvPr>
            <p:cNvSpPr>
              <a:spLocks noEditPoints="1"/>
            </p:cNvSpPr>
            <p:nvPr/>
          </p:nvSpPr>
          <p:spPr bwMode="auto">
            <a:xfrm>
              <a:off x="1086" y="1440"/>
              <a:ext cx="616" cy="895"/>
            </a:xfrm>
            <a:custGeom>
              <a:avLst/>
              <a:gdLst>
                <a:gd name="T0" fmla="*/ 324 w 449"/>
                <a:gd name="T1" fmla="*/ 637 h 651"/>
                <a:gd name="T2" fmla="*/ 324 w 449"/>
                <a:gd name="T3" fmla="*/ 13 h 651"/>
                <a:gd name="T4" fmla="*/ 50 w 449"/>
                <a:gd name="T5" fmla="*/ 77 h 651"/>
                <a:gd name="T6" fmla="*/ 96 w 449"/>
                <a:gd name="T7" fmla="*/ 474 h 651"/>
                <a:gd name="T8" fmla="*/ 70 w 449"/>
                <a:gd name="T9" fmla="*/ 459 h 651"/>
                <a:gd name="T10" fmla="*/ 59 w 449"/>
                <a:gd name="T11" fmla="*/ 380 h 651"/>
                <a:gd name="T12" fmla="*/ 91 w 449"/>
                <a:gd name="T13" fmla="*/ 432 h 651"/>
                <a:gd name="T14" fmla="*/ 115 w 449"/>
                <a:gd name="T15" fmla="*/ 371 h 651"/>
                <a:gd name="T16" fmla="*/ 127 w 449"/>
                <a:gd name="T17" fmla="*/ 414 h 651"/>
                <a:gd name="T18" fmla="*/ 194 w 449"/>
                <a:gd name="T19" fmla="*/ 603 h 651"/>
                <a:gd name="T20" fmla="*/ 207 w 449"/>
                <a:gd name="T21" fmla="*/ 579 h 651"/>
                <a:gd name="T22" fmla="*/ 216 w 449"/>
                <a:gd name="T23" fmla="*/ 565 h 651"/>
                <a:gd name="T24" fmla="*/ 227 w 449"/>
                <a:gd name="T25" fmla="*/ 536 h 651"/>
                <a:gd name="T26" fmla="*/ 238 w 449"/>
                <a:gd name="T27" fmla="*/ 565 h 651"/>
                <a:gd name="T28" fmla="*/ 276 w 449"/>
                <a:gd name="T29" fmla="*/ 518 h 651"/>
                <a:gd name="T30" fmla="*/ 251 w 449"/>
                <a:gd name="T31" fmla="*/ 475 h 651"/>
                <a:gd name="T32" fmla="*/ 297 w 449"/>
                <a:gd name="T33" fmla="*/ 359 h 651"/>
                <a:gd name="T34" fmla="*/ 293 w 449"/>
                <a:gd name="T35" fmla="*/ 605 h 651"/>
                <a:gd name="T36" fmla="*/ 307 w 449"/>
                <a:gd name="T37" fmla="*/ 591 h 651"/>
                <a:gd name="T38" fmla="*/ 339 w 449"/>
                <a:gd name="T39" fmla="*/ 478 h 651"/>
                <a:gd name="T40" fmla="*/ 356 w 449"/>
                <a:gd name="T41" fmla="*/ 490 h 651"/>
                <a:gd name="T42" fmla="*/ 379 w 449"/>
                <a:gd name="T43" fmla="*/ 453 h 651"/>
                <a:gd name="T44" fmla="*/ 313 w 449"/>
                <a:gd name="T45" fmla="*/ 372 h 651"/>
                <a:gd name="T46" fmla="*/ 365 w 449"/>
                <a:gd name="T47" fmla="*/ 515 h 651"/>
                <a:gd name="T48" fmla="*/ 320 w 449"/>
                <a:gd name="T49" fmla="*/ 411 h 651"/>
                <a:gd name="T50" fmla="*/ 366 w 449"/>
                <a:gd name="T51" fmla="*/ 412 h 651"/>
                <a:gd name="T52" fmla="*/ 354 w 449"/>
                <a:gd name="T53" fmla="*/ 368 h 651"/>
                <a:gd name="T54" fmla="*/ 366 w 449"/>
                <a:gd name="T55" fmla="*/ 412 h 651"/>
                <a:gd name="T56" fmla="*/ 392 w 449"/>
                <a:gd name="T57" fmla="*/ 308 h 651"/>
                <a:gd name="T58" fmla="*/ 347 w 449"/>
                <a:gd name="T59" fmla="*/ 201 h 651"/>
                <a:gd name="T60" fmla="*/ 382 w 449"/>
                <a:gd name="T61" fmla="*/ 273 h 651"/>
                <a:gd name="T62" fmla="*/ 306 w 449"/>
                <a:gd name="T63" fmla="*/ 277 h 651"/>
                <a:gd name="T64" fmla="*/ 335 w 449"/>
                <a:gd name="T65" fmla="*/ 203 h 651"/>
                <a:gd name="T66" fmla="*/ 312 w 449"/>
                <a:gd name="T67" fmla="*/ 51 h 651"/>
                <a:gd name="T68" fmla="*/ 292 w 449"/>
                <a:gd name="T69" fmla="*/ 86 h 651"/>
                <a:gd name="T70" fmla="*/ 259 w 449"/>
                <a:gd name="T71" fmla="*/ 140 h 651"/>
                <a:gd name="T72" fmla="*/ 88 w 449"/>
                <a:gd name="T73" fmla="*/ 93 h 651"/>
                <a:gd name="T74" fmla="*/ 115 w 449"/>
                <a:gd name="T75" fmla="*/ 60 h 651"/>
                <a:gd name="T76" fmla="*/ 133 w 449"/>
                <a:gd name="T77" fmla="*/ 116 h 651"/>
                <a:gd name="T78" fmla="*/ 119 w 449"/>
                <a:gd name="T79" fmla="*/ 151 h 651"/>
                <a:gd name="T80" fmla="*/ 121 w 449"/>
                <a:gd name="T81" fmla="*/ 169 h 651"/>
                <a:gd name="T82" fmla="*/ 88 w 449"/>
                <a:gd name="T83" fmla="*/ 169 h 651"/>
                <a:gd name="T84" fmla="*/ 104 w 449"/>
                <a:gd name="T85" fmla="*/ 204 h 651"/>
                <a:gd name="T86" fmla="*/ 207 w 449"/>
                <a:gd name="T87" fmla="*/ 212 h 651"/>
                <a:gd name="T88" fmla="*/ 208 w 449"/>
                <a:gd name="T89" fmla="*/ 131 h 651"/>
                <a:gd name="T90" fmla="*/ 237 w 449"/>
                <a:gd name="T91" fmla="*/ 182 h 651"/>
                <a:gd name="T92" fmla="*/ 268 w 449"/>
                <a:gd name="T93" fmla="*/ 180 h 651"/>
                <a:gd name="T94" fmla="*/ 280 w 449"/>
                <a:gd name="T95" fmla="*/ 84 h 651"/>
                <a:gd name="T96" fmla="*/ 273 w 449"/>
                <a:gd name="T97" fmla="*/ 204 h 651"/>
                <a:gd name="T98" fmla="*/ 242 w 449"/>
                <a:gd name="T99" fmla="*/ 356 h 651"/>
                <a:gd name="T100" fmla="*/ 231 w 449"/>
                <a:gd name="T101" fmla="*/ 498 h 651"/>
                <a:gd name="T102" fmla="*/ 222 w 449"/>
                <a:gd name="T103" fmla="*/ 459 h 651"/>
                <a:gd name="T104" fmla="*/ 162 w 449"/>
                <a:gd name="T105" fmla="*/ 498 h 651"/>
                <a:gd name="T106" fmla="*/ 147 w 449"/>
                <a:gd name="T107" fmla="*/ 482 h 651"/>
                <a:gd name="T108" fmla="*/ 200 w 449"/>
                <a:gd name="T109" fmla="*/ 259 h 651"/>
                <a:gd name="T110" fmla="*/ 100 w 449"/>
                <a:gd name="T111" fmla="*/ 234 h 651"/>
                <a:gd name="T112" fmla="*/ 115 w 449"/>
                <a:gd name="T113" fmla="*/ 285 h 651"/>
                <a:gd name="T114" fmla="*/ 116 w 449"/>
                <a:gd name="T115" fmla="*/ 247 h 651"/>
                <a:gd name="T116" fmla="*/ 59 w 449"/>
                <a:gd name="T117" fmla="*/ 34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651">
                  <a:moveTo>
                    <a:pt x="124" y="637"/>
                  </a:moveTo>
                  <a:cubicBezTo>
                    <a:pt x="156" y="646"/>
                    <a:pt x="190" y="651"/>
                    <a:pt x="224" y="651"/>
                  </a:cubicBezTo>
                  <a:cubicBezTo>
                    <a:pt x="225" y="651"/>
                    <a:pt x="225" y="651"/>
                    <a:pt x="225" y="651"/>
                  </a:cubicBezTo>
                  <a:cubicBezTo>
                    <a:pt x="259" y="651"/>
                    <a:pt x="293" y="646"/>
                    <a:pt x="324" y="637"/>
                  </a:cubicBezTo>
                  <a:cubicBezTo>
                    <a:pt x="358" y="628"/>
                    <a:pt x="385" y="605"/>
                    <a:pt x="399" y="573"/>
                  </a:cubicBezTo>
                  <a:cubicBezTo>
                    <a:pt x="429" y="509"/>
                    <a:pt x="449" y="417"/>
                    <a:pt x="449" y="325"/>
                  </a:cubicBezTo>
                  <a:cubicBezTo>
                    <a:pt x="449" y="234"/>
                    <a:pt x="429" y="142"/>
                    <a:pt x="399" y="77"/>
                  </a:cubicBezTo>
                  <a:cubicBezTo>
                    <a:pt x="385" y="46"/>
                    <a:pt x="358" y="23"/>
                    <a:pt x="324" y="13"/>
                  </a:cubicBezTo>
                  <a:cubicBezTo>
                    <a:pt x="293" y="5"/>
                    <a:pt x="259" y="0"/>
                    <a:pt x="225" y="0"/>
                  </a:cubicBezTo>
                  <a:cubicBezTo>
                    <a:pt x="224" y="0"/>
                    <a:pt x="224" y="0"/>
                    <a:pt x="224" y="0"/>
                  </a:cubicBezTo>
                  <a:cubicBezTo>
                    <a:pt x="190" y="0"/>
                    <a:pt x="156" y="5"/>
                    <a:pt x="124" y="13"/>
                  </a:cubicBezTo>
                  <a:cubicBezTo>
                    <a:pt x="91" y="23"/>
                    <a:pt x="63" y="46"/>
                    <a:pt x="50" y="77"/>
                  </a:cubicBezTo>
                  <a:cubicBezTo>
                    <a:pt x="19" y="142"/>
                    <a:pt x="0" y="234"/>
                    <a:pt x="0" y="325"/>
                  </a:cubicBezTo>
                  <a:cubicBezTo>
                    <a:pt x="0" y="417"/>
                    <a:pt x="19" y="509"/>
                    <a:pt x="50" y="573"/>
                  </a:cubicBezTo>
                  <a:cubicBezTo>
                    <a:pt x="63" y="605"/>
                    <a:pt x="91" y="628"/>
                    <a:pt x="124" y="637"/>
                  </a:cubicBezTo>
                  <a:moveTo>
                    <a:pt x="96" y="474"/>
                  </a:moveTo>
                  <a:cubicBezTo>
                    <a:pt x="94" y="474"/>
                    <a:pt x="90" y="473"/>
                    <a:pt x="88" y="473"/>
                  </a:cubicBezTo>
                  <a:cubicBezTo>
                    <a:pt x="83" y="471"/>
                    <a:pt x="76" y="469"/>
                    <a:pt x="72" y="462"/>
                  </a:cubicBezTo>
                  <a:cubicBezTo>
                    <a:pt x="71" y="461"/>
                    <a:pt x="71" y="461"/>
                    <a:pt x="71" y="461"/>
                  </a:cubicBezTo>
                  <a:cubicBezTo>
                    <a:pt x="70" y="459"/>
                    <a:pt x="70" y="459"/>
                    <a:pt x="70" y="459"/>
                  </a:cubicBezTo>
                  <a:cubicBezTo>
                    <a:pt x="69" y="457"/>
                    <a:pt x="69" y="457"/>
                    <a:pt x="69" y="457"/>
                  </a:cubicBezTo>
                  <a:cubicBezTo>
                    <a:pt x="69" y="453"/>
                    <a:pt x="69" y="453"/>
                    <a:pt x="69" y="453"/>
                  </a:cubicBezTo>
                  <a:cubicBezTo>
                    <a:pt x="69" y="392"/>
                    <a:pt x="69" y="392"/>
                    <a:pt x="69" y="392"/>
                  </a:cubicBezTo>
                  <a:cubicBezTo>
                    <a:pt x="68" y="384"/>
                    <a:pt x="66" y="384"/>
                    <a:pt x="59" y="380"/>
                  </a:cubicBezTo>
                  <a:cubicBezTo>
                    <a:pt x="62" y="379"/>
                    <a:pt x="62" y="379"/>
                    <a:pt x="62" y="379"/>
                  </a:cubicBezTo>
                  <a:cubicBezTo>
                    <a:pt x="86" y="371"/>
                    <a:pt x="86" y="371"/>
                    <a:pt x="86" y="371"/>
                  </a:cubicBezTo>
                  <a:cubicBezTo>
                    <a:pt x="90" y="375"/>
                    <a:pt x="91" y="379"/>
                    <a:pt x="91" y="385"/>
                  </a:cubicBezTo>
                  <a:cubicBezTo>
                    <a:pt x="91" y="432"/>
                    <a:pt x="91" y="432"/>
                    <a:pt x="91" y="432"/>
                  </a:cubicBezTo>
                  <a:cubicBezTo>
                    <a:pt x="91" y="436"/>
                    <a:pt x="94" y="437"/>
                    <a:pt x="97" y="437"/>
                  </a:cubicBezTo>
                  <a:cubicBezTo>
                    <a:pt x="101" y="437"/>
                    <a:pt x="103" y="436"/>
                    <a:pt x="104" y="433"/>
                  </a:cubicBezTo>
                  <a:cubicBezTo>
                    <a:pt x="104" y="411"/>
                    <a:pt x="103" y="405"/>
                    <a:pt x="104" y="386"/>
                  </a:cubicBezTo>
                  <a:cubicBezTo>
                    <a:pt x="104" y="379"/>
                    <a:pt x="110" y="373"/>
                    <a:pt x="115" y="371"/>
                  </a:cubicBezTo>
                  <a:cubicBezTo>
                    <a:pt x="122" y="368"/>
                    <a:pt x="131" y="369"/>
                    <a:pt x="137" y="372"/>
                  </a:cubicBezTo>
                  <a:cubicBezTo>
                    <a:pt x="148" y="377"/>
                    <a:pt x="147" y="399"/>
                    <a:pt x="147" y="416"/>
                  </a:cubicBezTo>
                  <a:cubicBezTo>
                    <a:pt x="143" y="414"/>
                    <a:pt x="142" y="413"/>
                    <a:pt x="138" y="412"/>
                  </a:cubicBezTo>
                  <a:cubicBezTo>
                    <a:pt x="134" y="411"/>
                    <a:pt x="130" y="412"/>
                    <a:pt x="127" y="414"/>
                  </a:cubicBezTo>
                  <a:cubicBezTo>
                    <a:pt x="123" y="417"/>
                    <a:pt x="123" y="421"/>
                    <a:pt x="123" y="426"/>
                  </a:cubicBezTo>
                  <a:cubicBezTo>
                    <a:pt x="123" y="447"/>
                    <a:pt x="125" y="461"/>
                    <a:pt x="115" y="469"/>
                  </a:cubicBezTo>
                  <a:cubicBezTo>
                    <a:pt x="108" y="473"/>
                    <a:pt x="102" y="474"/>
                    <a:pt x="96" y="474"/>
                  </a:cubicBezTo>
                  <a:moveTo>
                    <a:pt x="194" y="603"/>
                  </a:moveTo>
                  <a:cubicBezTo>
                    <a:pt x="185" y="609"/>
                    <a:pt x="170" y="611"/>
                    <a:pt x="160" y="605"/>
                  </a:cubicBezTo>
                  <a:cubicBezTo>
                    <a:pt x="154" y="602"/>
                    <a:pt x="149" y="597"/>
                    <a:pt x="146" y="591"/>
                  </a:cubicBezTo>
                  <a:cubicBezTo>
                    <a:pt x="144" y="586"/>
                    <a:pt x="143" y="584"/>
                    <a:pt x="143" y="579"/>
                  </a:cubicBezTo>
                  <a:cubicBezTo>
                    <a:pt x="166" y="579"/>
                    <a:pt x="182" y="579"/>
                    <a:pt x="207" y="579"/>
                  </a:cubicBezTo>
                  <a:cubicBezTo>
                    <a:pt x="207" y="588"/>
                    <a:pt x="202" y="597"/>
                    <a:pt x="194" y="603"/>
                  </a:cubicBezTo>
                  <a:moveTo>
                    <a:pt x="238" y="605"/>
                  </a:moveTo>
                  <a:cubicBezTo>
                    <a:pt x="216" y="605"/>
                    <a:pt x="216" y="605"/>
                    <a:pt x="216" y="605"/>
                  </a:cubicBezTo>
                  <a:cubicBezTo>
                    <a:pt x="216" y="565"/>
                    <a:pt x="216" y="565"/>
                    <a:pt x="216" y="565"/>
                  </a:cubicBezTo>
                  <a:cubicBezTo>
                    <a:pt x="181" y="565"/>
                    <a:pt x="181" y="565"/>
                    <a:pt x="181" y="565"/>
                  </a:cubicBezTo>
                  <a:cubicBezTo>
                    <a:pt x="181" y="549"/>
                    <a:pt x="181" y="549"/>
                    <a:pt x="181" y="549"/>
                  </a:cubicBezTo>
                  <a:cubicBezTo>
                    <a:pt x="216" y="549"/>
                    <a:pt x="216" y="549"/>
                    <a:pt x="216" y="549"/>
                  </a:cubicBezTo>
                  <a:cubicBezTo>
                    <a:pt x="227" y="536"/>
                    <a:pt x="227" y="536"/>
                    <a:pt x="227" y="536"/>
                  </a:cubicBezTo>
                  <a:cubicBezTo>
                    <a:pt x="232" y="543"/>
                    <a:pt x="233" y="543"/>
                    <a:pt x="238" y="549"/>
                  </a:cubicBezTo>
                  <a:cubicBezTo>
                    <a:pt x="273" y="549"/>
                    <a:pt x="273" y="549"/>
                    <a:pt x="273" y="549"/>
                  </a:cubicBezTo>
                  <a:cubicBezTo>
                    <a:pt x="273" y="565"/>
                    <a:pt x="273" y="565"/>
                    <a:pt x="273" y="565"/>
                  </a:cubicBezTo>
                  <a:cubicBezTo>
                    <a:pt x="238" y="565"/>
                    <a:pt x="238" y="565"/>
                    <a:pt x="238" y="565"/>
                  </a:cubicBezTo>
                  <a:lnTo>
                    <a:pt x="238" y="605"/>
                  </a:lnTo>
                  <a:close/>
                  <a:moveTo>
                    <a:pt x="254" y="465"/>
                  </a:moveTo>
                  <a:cubicBezTo>
                    <a:pt x="265" y="465"/>
                    <a:pt x="276" y="474"/>
                    <a:pt x="280" y="485"/>
                  </a:cubicBezTo>
                  <a:cubicBezTo>
                    <a:pt x="284" y="495"/>
                    <a:pt x="283" y="509"/>
                    <a:pt x="276" y="518"/>
                  </a:cubicBezTo>
                  <a:cubicBezTo>
                    <a:pt x="267" y="528"/>
                    <a:pt x="256" y="533"/>
                    <a:pt x="242" y="531"/>
                  </a:cubicBezTo>
                  <a:cubicBezTo>
                    <a:pt x="233" y="529"/>
                    <a:pt x="225" y="524"/>
                    <a:pt x="220" y="516"/>
                  </a:cubicBezTo>
                  <a:cubicBezTo>
                    <a:pt x="227" y="513"/>
                    <a:pt x="237" y="509"/>
                    <a:pt x="239" y="502"/>
                  </a:cubicBezTo>
                  <a:cubicBezTo>
                    <a:pt x="238" y="492"/>
                    <a:pt x="246" y="483"/>
                    <a:pt x="251" y="475"/>
                  </a:cubicBezTo>
                  <a:cubicBezTo>
                    <a:pt x="254" y="471"/>
                    <a:pt x="254" y="469"/>
                    <a:pt x="254" y="465"/>
                  </a:cubicBezTo>
                  <a:moveTo>
                    <a:pt x="264" y="455"/>
                  </a:moveTo>
                  <a:cubicBezTo>
                    <a:pt x="264" y="359"/>
                    <a:pt x="264" y="359"/>
                    <a:pt x="264" y="359"/>
                  </a:cubicBezTo>
                  <a:cubicBezTo>
                    <a:pt x="278" y="358"/>
                    <a:pt x="282" y="359"/>
                    <a:pt x="297" y="359"/>
                  </a:cubicBezTo>
                  <a:cubicBezTo>
                    <a:pt x="297" y="455"/>
                    <a:pt x="297" y="455"/>
                    <a:pt x="297" y="455"/>
                  </a:cubicBezTo>
                  <a:lnTo>
                    <a:pt x="264" y="455"/>
                  </a:lnTo>
                  <a:close/>
                  <a:moveTo>
                    <a:pt x="307" y="591"/>
                  </a:moveTo>
                  <a:cubicBezTo>
                    <a:pt x="304" y="597"/>
                    <a:pt x="299" y="602"/>
                    <a:pt x="293" y="605"/>
                  </a:cubicBezTo>
                  <a:cubicBezTo>
                    <a:pt x="284" y="611"/>
                    <a:pt x="269" y="609"/>
                    <a:pt x="260" y="603"/>
                  </a:cubicBezTo>
                  <a:cubicBezTo>
                    <a:pt x="252" y="597"/>
                    <a:pt x="247" y="588"/>
                    <a:pt x="247" y="579"/>
                  </a:cubicBezTo>
                  <a:cubicBezTo>
                    <a:pt x="271" y="579"/>
                    <a:pt x="287" y="579"/>
                    <a:pt x="311" y="579"/>
                  </a:cubicBezTo>
                  <a:cubicBezTo>
                    <a:pt x="311" y="584"/>
                    <a:pt x="310" y="586"/>
                    <a:pt x="307" y="591"/>
                  </a:cubicBezTo>
                  <a:moveTo>
                    <a:pt x="356" y="507"/>
                  </a:moveTo>
                  <a:cubicBezTo>
                    <a:pt x="353" y="511"/>
                    <a:pt x="351" y="512"/>
                    <a:pt x="347" y="516"/>
                  </a:cubicBezTo>
                  <a:cubicBezTo>
                    <a:pt x="339" y="506"/>
                    <a:pt x="339" y="506"/>
                    <a:pt x="339" y="506"/>
                  </a:cubicBezTo>
                  <a:cubicBezTo>
                    <a:pt x="339" y="478"/>
                    <a:pt x="339" y="478"/>
                    <a:pt x="339" y="478"/>
                  </a:cubicBezTo>
                  <a:cubicBezTo>
                    <a:pt x="328" y="484"/>
                    <a:pt x="330" y="501"/>
                    <a:pt x="330" y="515"/>
                  </a:cubicBezTo>
                  <a:cubicBezTo>
                    <a:pt x="323" y="509"/>
                    <a:pt x="320" y="506"/>
                    <a:pt x="313" y="500"/>
                  </a:cubicBezTo>
                  <a:cubicBezTo>
                    <a:pt x="310" y="483"/>
                    <a:pt x="320" y="474"/>
                    <a:pt x="327" y="463"/>
                  </a:cubicBezTo>
                  <a:cubicBezTo>
                    <a:pt x="356" y="490"/>
                    <a:pt x="356" y="490"/>
                    <a:pt x="356" y="490"/>
                  </a:cubicBezTo>
                  <a:lnTo>
                    <a:pt x="356" y="507"/>
                  </a:lnTo>
                  <a:close/>
                  <a:moveTo>
                    <a:pt x="332" y="392"/>
                  </a:moveTo>
                  <a:cubicBezTo>
                    <a:pt x="347" y="407"/>
                    <a:pt x="360" y="420"/>
                    <a:pt x="374" y="433"/>
                  </a:cubicBezTo>
                  <a:cubicBezTo>
                    <a:pt x="379" y="439"/>
                    <a:pt x="383" y="446"/>
                    <a:pt x="379" y="453"/>
                  </a:cubicBezTo>
                  <a:cubicBezTo>
                    <a:pt x="378" y="457"/>
                    <a:pt x="376" y="460"/>
                    <a:pt x="373" y="464"/>
                  </a:cubicBezTo>
                  <a:cubicBezTo>
                    <a:pt x="373" y="457"/>
                    <a:pt x="370" y="453"/>
                    <a:pt x="367" y="449"/>
                  </a:cubicBezTo>
                  <a:cubicBezTo>
                    <a:pt x="348" y="431"/>
                    <a:pt x="317" y="406"/>
                    <a:pt x="315" y="396"/>
                  </a:cubicBezTo>
                  <a:cubicBezTo>
                    <a:pt x="312" y="389"/>
                    <a:pt x="313" y="380"/>
                    <a:pt x="313" y="372"/>
                  </a:cubicBezTo>
                  <a:cubicBezTo>
                    <a:pt x="318" y="368"/>
                    <a:pt x="322" y="364"/>
                    <a:pt x="328" y="359"/>
                  </a:cubicBezTo>
                  <a:cubicBezTo>
                    <a:pt x="328" y="372"/>
                    <a:pt x="326" y="385"/>
                    <a:pt x="332" y="392"/>
                  </a:cubicBezTo>
                  <a:moveTo>
                    <a:pt x="381" y="502"/>
                  </a:moveTo>
                  <a:cubicBezTo>
                    <a:pt x="376" y="506"/>
                    <a:pt x="371" y="510"/>
                    <a:pt x="365" y="515"/>
                  </a:cubicBezTo>
                  <a:cubicBezTo>
                    <a:pt x="365" y="502"/>
                    <a:pt x="367" y="490"/>
                    <a:pt x="361" y="482"/>
                  </a:cubicBezTo>
                  <a:cubicBezTo>
                    <a:pt x="346" y="468"/>
                    <a:pt x="333" y="454"/>
                    <a:pt x="320" y="441"/>
                  </a:cubicBezTo>
                  <a:cubicBezTo>
                    <a:pt x="315" y="436"/>
                    <a:pt x="311" y="428"/>
                    <a:pt x="314" y="421"/>
                  </a:cubicBezTo>
                  <a:cubicBezTo>
                    <a:pt x="316" y="418"/>
                    <a:pt x="318" y="414"/>
                    <a:pt x="320" y="411"/>
                  </a:cubicBezTo>
                  <a:cubicBezTo>
                    <a:pt x="320" y="418"/>
                    <a:pt x="323" y="422"/>
                    <a:pt x="327" y="425"/>
                  </a:cubicBezTo>
                  <a:cubicBezTo>
                    <a:pt x="345" y="443"/>
                    <a:pt x="376" y="468"/>
                    <a:pt x="379" y="478"/>
                  </a:cubicBezTo>
                  <a:cubicBezTo>
                    <a:pt x="381" y="486"/>
                    <a:pt x="381" y="494"/>
                    <a:pt x="381" y="502"/>
                  </a:cubicBezTo>
                  <a:moveTo>
                    <a:pt x="366" y="412"/>
                  </a:moveTo>
                  <a:cubicBezTo>
                    <a:pt x="337" y="384"/>
                    <a:pt x="337" y="384"/>
                    <a:pt x="337" y="384"/>
                  </a:cubicBezTo>
                  <a:cubicBezTo>
                    <a:pt x="337" y="368"/>
                    <a:pt x="337" y="368"/>
                    <a:pt x="337" y="368"/>
                  </a:cubicBezTo>
                  <a:cubicBezTo>
                    <a:pt x="341" y="364"/>
                    <a:pt x="342" y="362"/>
                    <a:pt x="346" y="358"/>
                  </a:cubicBezTo>
                  <a:cubicBezTo>
                    <a:pt x="354" y="368"/>
                    <a:pt x="354" y="368"/>
                    <a:pt x="354" y="368"/>
                  </a:cubicBezTo>
                  <a:cubicBezTo>
                    <a:pt x="354" y="396"/>
                    <a:pt x="354" y="396"/>
                    <a:pt x="354" y="396"/>
                  </a:cubicBezTo>
                  <a:cubicBezTo>
                    <a:pt x="366" y="390"/>
                    <a:pt x="363" y="374"/>
                    <a:pt x="363" y="359"/>
                  </a:cubicBezTo>
                  <a:cubicBezTo>
                    <a:pt x="370" y="365"/>
                    <a:pt x="373" y="368"/>
                    <a:pt x="380" y="374"/>
                  </a:cubicBezTo>
                  <a:cubicBezTo>
                    <a:pt x="384" y="391"/>
                    <a:pt x="374" y="400"/>
                    <a:pt x="366" y="412"/>
                  </a:cubicBezTo>
                  <a:moveTo>
                    <a:pt x="392" y="341"/>
                  </a:moveTo>
                  <a:cubicBezTo>
                    <a:pt x="279" y="341"/>
                    <a:pt x="279" y="341"/>
                    <a:pt x="279" y="341"/>
                  </a:cubicBezTo>
                  <a:cubicBezTo>
                    <a:pt x="279" y="308"/>
                    <a:pt x="279" y="308"/>
                    <a:pt x="279" y="308"/>
                  </a:cubicBezTo>
                  <a:cubicBezTo>
                    <a:pt x="392" y="308"/>
                    <a:pt x="392" y="308"/>
                    <a:pt x="392" y="308"/>
                  </a:cubicBezTo>
                  <a:lnTo>
                    <a:pt x="392" y="341"/>
                  </a:lnTo>
                  <a:close/>
                  <a:moveTo>
                    <a:pt x="341" y="262"/>
                  </a:moveTo>
                  <a:cubicBezTo>
                    <a:pt x="342" y="262"/>
                    <a:pt x="347" y="261"/>
                    <a:pt x="347" y="258"/>
                  </a:cubicBezTo>
                  <a:cubicBezTo>
                    <a:pt x="347" y="201"/>
                    <a:pt x="347" y="201"/>
                    <a:pt x="347" y="201"/>
                  </a:cubicBezTo>
                  <a:cubicBezTo>
                    <a:pt x="355" y="199"/>
                    <a:pt x="363" y="196"/>
                    <a:pt x="370" y="195"/>
                  </a:cubicBezTo>
                  <a:cubicBezTo>
                    <a:pt x="370" y="229"/>
                    <a:pt x="370" y="229"/>
                    <a:pt x="370" y="229"/>
                  </a:cubicBezTo>
                  <a:cubicBezTo>
                    <a:pt x="375" y="229"/>
                    <a:pt x="377" y="228"/>
                    <a:pt x="382" y="227"/>
                  </a:cubicBezTo>
                  <a:cubicBezTo>
                    <a:pt x="382" y="273"/>
                    <a:pt x="382" y="273"/>
                    <a:pt x="382" y="273"/>
                  </a:cubicBezTo>
                  <a:cubicBezTo>
                    <a:pt x="368" y="275"/>
                    <a:pt x="368" y="275"/>
                    <a:pt x="368" y="275"/>
                  </a:cubicBezTo>
                  <a:cubicBezTo>
                    <a:pt x="364" y="294"/>
                    <a:pt x="364" y="294"/>
                    <a:pt x="364" y="294"/>
                  </a:cubicBezTo>
                  <a:cubicBezTo>
                    <a:pt x="313" y="294"/>
                    <a:pt x="313" y="294"/>
                    <a:pt x="313" y="294"/>
                  </a:cubicBezTo>
                  <a:cubicBezTo>
                    <a:pt x="306" y="277"/>
                    <a:pt x="306" y="277"/>
                    <a:pt x="306" y="277"/>
                  </a:cubicBezTo>
                  <a:cubicBezTo>
                    <a:pt x="293" y="276"/>
                    <a:pt x="292" y="276"/>
                    <a:pt x="280" y="275"/>
                  </a:cubicBezTo>
                  <a:cubicBezTo>
                    <a:pt x="292" y="260"/>
                    <a:pt x="304" y="245"/>
                    <a:pt x="312" y="229"/>
                  </a:cubicBezTo>
                  <a:cubicBezTo>
                    <a:pt x="312" y="206"/>
                    <a:pt x="312" y="206"/>
                    <a:pt x="312" y="206"/>
                  </a:cubicBezTo>
                  <a:cubicBezTo>
                    <a:pt x="335" y="203"/>
                    <a:pt x="335" y="203"/>
                    <a:pt x="335" y="203"/>
                  </a:cubicBezTo>
                  <a:cubicBezTo>
                    <a:pt x="335" y="258"/>
                    <a:pt x="335" y="258"/>
                    <a:pt x="335" y="258"/>
                  </a:cubicBezTo>
                  <a:cubicBezTo>
                    <a:pt x="335" y="260"/>
                    <a:pt x="337" y="262"/>
                    <a:pt x="340" y="262"/>
                  </a:cubicBezTo>
                  <a:lnTo>
                    <a:pt x="341" y="262"/>
                  </a:lnTo>
                  <a:close/>
                  <a:moveTo>
                    <a:pt x="312" y="51"/>
                  </a:moveTo>
                  <a:cubicBezTo>
                    <a:pt x="317" y="49"/>
                    <a:pt x="325" y="50"/>
                    <a:pt x="330" y="54"/>
                  </a:cubicBezTo>
                  <a:cubicBezTo>
                    <a:pt x="336" y="59"/>
                    <a:pt x="338" y="67"/>
                    <a:pt x="337" y="74"/>
                  </a:cubicBezTo>
                  <a:cubicBezTo>
                    <a:pt x="332" y="90"/>
                    <a:pt x="314" y="93"/>
                    <a:pt x="300" y="97"/>
                  </a:cubicBezTo>
                  <a:cubicBezTo>
                    <a:pt x="292" y="86"/>
                    <a:pt x="292" y="86"/>
                    <a:pt x="292" y="86"/>
                  </a:cubicBezTo>
                  <a:cubicBezTo>
                    <a:pt x="295" y="72"/>
                    <a:pt x="297" y="56"/>
                    <a:pt x="312" y="51"/>
                  </a:cubicBezTo>
                  <a:moveTo>
                    <a:pt x="267" y="114"/>
                  </a:moveTo>
                  <a:cubicBezTo>
                    <a:pt x="273" y="124"/>
                    <a:pt x="273" y="124"/>
                    <a:pt x="273" y="124"/>
                  </a:cubicBezTo>
                  <a:cubicBezTo>
                    <a:pt x="259" y="140"/>
                    <a:pt x="259" y="140"/>
                    <a:pt x="259" y="140"/>
                  </a:cubicBezTo>
                  <a:cubicBezTo>
                    <a:pt x="255" y="137"/>
                    <a:pt x="254" y="136"/>
                    <a:pt x="251" y="132"/>
                  </a:cubicBezTo>
                  <a:cubicBezTo>
                    <a:pt x="258" y="124"/>
                    <a:pt x="259" y="124"/>
                    <a:pt x="267" y="114"/>
                  </a:cubicBezTo>
                  <a:moveTo>
                    <a:pt x="88" y="93"/>
                  </a:moveTo>
                  <a:cubicBezTo>
                    <a:pt x="88" y="93"/>
                    <a:pt x="88" y="93"/>
                    <a:pt x="88" y="93"/>
                  </a:cubicBezTo>
                  <a:cubicBezTo>
                    <a:pt x="91" y="100"/>
                    <a:pt x="95" y="106"/>
                    <a:pt x="103" y="109"/>
                  </a:cubicBezTo>
                  <a:cubicBezTo>
                    <a:pt x="102" y="105"/>
                    <a:pt x="99" y="102"/>
                    <a:pt x="97" y="97"/>
                  </a:cubicBezTo>
                  <a:cubicBezTo>
                    <a:pt x="94" y="89"/>
                    <a:pt x="94" y="77"/>
                    <a:pt x="100" y="70"/>
                  </a:cubicBezTo>
                  <a:cubicBezTo>
                    <a:pt x="104" y="64"/>
                    <a:pt x="109" y="62"/>
                    <a:pt x="115" y="60"/>
                  </a:cubicBezTo>
                  <a:cubicBezTo>
                    <a:pt x="113" y="67"/>
                    <a:pt x="112" y="75"/>
                    <a:pt x="115" y="82"/>
                  </a:cubicBezTo>
                  <a:cubicBezTo>
                    <a:pt x="119" y="79"/>
                    <a:pt x="119" y="79"/>
                    <a:pt x="122" y="76"/>
                  </a:cubicBezTo>
                  <a:cubicBezTo>
                    <a:pt x="123" y="75"/>
                    <a:pt x="124" y="74"/>
                    <a:pt x="125" y="74"/>
                  </a:cubicBezTo>
                  <a:cubicBezTo>
                    <a:pt x="130" y="86"/>
                    <a:pt x="137" y="102"/>
                    <a:pt x="133" y="116"/>
                  </a:cubicBezTo>
                  <a:cubicBezTo>
                    <a:pt x="131" y="122"/>
                    <a:pt x="131" y="122"/>
                    <a:pt x="131" y="122"/>
                  </a:cubicBezTo>
                  <a:cubicBezTo>
                    <a:pt x="130" y="112"/>
                    <a:pt x="128" y="107"/>
                    <a:pt x="122" y="104"/>
                  </a:cubicBezTo>
                  <a:cubicBezTo>
                    <a:pt x="121" y="109"/>
                    <a:pt x="124" y="114"/>
                    <a:pt x="125" y="121"/>
                  </a:cubicBezTo>
                  <a:cubicBezTo>
                    <a:pt x="128" y="133"/>
                    <a:pt x="126" y="144"/>
                    <a:pt x="119" y="151"/>
                  </a:cubicBezTo>
                  <a:cubicBezTo>
                    <a:pt x="100" y="151"/>
                    <a:pt x="100" y="151"/>
                    <a:pt x="100" y="151"/>
                  </a:cubicBezTo>
                  <a:cubicBezTo>
                    <a:pt x="86" y="136"/>
                    <a:pt x="85" y="113"/>
                    <a:pt x="88" y="93"/>
                  </a:cubicBezTo>
                  <a:moveTo>
                    <a:pt x="130" y="169"/>
                  </a:moveTo>
                  <a:cubicBezTo>
                    <a:pt x="121" y="169"/>
                    <a:pt x="121" y="169"/>
                    <a:pt x="121" y="169"/>
                  </a:cubicBezTo>
                  <a:cubicBezTo>
                    <a:pt x="116" y="204"/>
                    <a:pt x="116" y="204"/>
                    <a:pt x="116" y="204"/>
                  </a:cubicBezTo>
                  <a:cubicBezTo>
                    <a:pt x="112" y="200"/>
                    <a:pt x="107" y="197"/>
                    <a:pt x="102" y="195"/>
                  </a:cubicBezTo>
                  <a:cubicBezTo>
                    <a:pt x="100" y="181"/>
                    <a:pt x="99" y="179"/>
                    <a:pt x="98" y="169"/>
                  </a:cubicBezTo>
                  <a:cubicBezTo>
                    <a:pt x="88" y="169"/>
                    <a:pt x="88" y="169"/>
                    <a:pt x="88" y="169"/>
                  </a:cubicBezTo>
                  <a:cubicBezTo>
                    <a:pt x="88" y="158"/>
                    <a:pt x="88" y="158"/>
                    <a:pt x="88" y="158"/>
                  </a:cubicBezTo>
                  <a:cubicBezTo>
                    <a:pt x="105" y="158"/>
                    <a:pt x="114" y="158"/>
                    <a:pt x="130" y="158"/>
                  </a:cubicBezTo>
                  <a:lnTo>
                    <a:pt x="130" y="169"/>
                  </a:lnTo>
                  <a:close/>
                  <a:moveTo>
                    <a:pt x="104" y="204"/>
                  </a:moveTo>
                  <a:cubicBezTo>
                    <a:pt x="120" y="213"/>
                    <a:pt x="132" y="232"/>
                    <a:pt x="147" y="245"/>
                  </a:cubicBezTo>
                  <a:cubicBezTo>
                    <a:pt x="152" y="248"/>
                    <a:pt x="155" y="252"/>
                    <a:pt x="159" y="254"/>
                  </a:cubicBezTo>
                  <a:cubicBezTo>
                    <a:pt x="170" y="245"/>
                    <a:pt x="178" y="238"/>
                    <a:pt x="185" y="224"/>
                  </a:cubicBezTo>
                  <a:cubicBezTo>
                    <a:pt x="190" y="216"/>
                    <a:pt x="198" y="213"/>
                    <a:pt x="207" y="212"/>
                  </a:cubicBezTo>
                  <a:cubicBezTo>
                    <a:pt x="213" y="205"/>
                    <a:pt x="213" y="205"/>
                    <a:pt x="213" y="205"/>
                  </a:cubicBezTo>
                  <a:cubicBezTo>
                    <a:pt x="210" y="186"/>
                    <a:pt x="210" y="186"/>
                    <a:pt x="210" y="186"/>
                  </a:cubicBezTo>
                  <a:cubicBezTo>
                    <a:pt x="203" y="178"/>
                    <a:pt x="198" y="169"/>
                    <a:pt x="193" y="160"/>
                  </a:cubicBezTo>
                  <a:cubicBezTo>
                    <a:pt x="196" y="149"/>
                    <a:pt x="197" y="137"/>
                    <a:pt x="208" y="131"/>
                  </a:cubicBezTo>
                  <a:cubicBezTo>
                    <a:pt x="215" y="126"/>
                    <a:pt x="221" y="136"/>
                    <a:pt x="227" y="130"/>
                  </a:cubicBezTo>
                  <a:cubicBezTo>
                    <a:pt x="231" y="129"/>
                    <a:pt x="235" y="130"/>
                    <a:pt x="238" y="133"/>
                  </a:cubicBezTo>
                  <a:cubicBezTo>
                    <a:pt x="242" y="140"/>
                    <a:pt x="247" y="148"/>
                    <a:pt x="247" y="157"/>
                  </a:cubicBezTo>
                  <a:cubicBezTo>
                    <a:pt x="245" y="165"/>
                    <a:pt x="241" y="173"/>
                    <a:pt x="237" y="182"/>
                  </a:cubicBezTo>
                  <a:cubicBezTo>
                    <a:pt x="236" y="183"/>
                    <a:pt x="233" y="184"/>
                    <a:pt x="231" y="185"/>
                  </a:cubicBezTo>
                  <a:cubicBezTo>
                    <a:pt x="233" y="189"/>
                    <a:pt x="233" y="193"/>
                    <a:pt x="236" y="196"/>
                  </a:cubicBezTo>
                  <a:cubicBezTo>
                    <a:pt x="239" y="197"/>
                    <a:pt x="242" y="197"/>
                    <a:pt x="246" y="196"/>
                  </a:cubicBezTo>
                  <a:cubicBezTo>
                    <a:pt x="249" y="187"/>
                    <a:pt x="259" y="183"/>
                    <a:pt x="268" y="180"/>
                  </a:cubicBezTo>
                  <a:cubicBezTo>
                    <a:pt x="287" y="168"/>
                    <a:pt x="287" y="168"/>
                    <a:pt x="287" y="168"/>
                  </a:cubicBezTo>
                  <a:cubicBezTo>
                    <a:pt x="284" y="154"/>
                    <a:pt x="293" y="141"/>
                    <a:pt x="288" y="127"/>
                  </a:cubicBezTo>
                  <a:cubicBezTo>
                    <a:pt x="277" y="122"/>
                    <a:pt x="274" y="110"/>
                    <a:pt x="272" y="101"/>
                  </a:cubicBezTo>
                  <a:cubicBezTo>
                    <a:pt x="273" y="95"/>
                    <a:pt x="276" y="89"/>
                    <a:pt x="280" y="84"/>
                  </a:cubicBezTo>
                  <a:cubicBezTo>
                    <a:pt x="281" y="84"/>
                    <a:pt x="281" y="84"/>
                    <a:pt x="281" y="84"/>
                  </a:cubicBezTo>
                  <a:cubicBezTo>
                    <a:pt x="291" y="96"/>
                    <a:pt x="301" y="108"/>
                    <a:pt x="304" y="123"/>
                  </a:cubicBezTo>
                  <a:cubicBezTo>
                    <a:pt x="306" y="142"/>
                    <a:pt x="307" y="161"/>
                    <a:pt x="306" y="181"/>
                  </a:cubicBezTo>
                  <a:cubicBezTo>
                    <a:pt x="296" y="191"/>
                    <a:pt x="284" y="197"/>
                    <a:pt x="273" y="204"/>
                  </a:cubicBezTo>
                  <a:cubicBezTo>
                    <a:pt x="264" y="221"/>
                    <a:pt x="264" y="221"/>
                    <a:pt x="264" y="221"/>
                  </a:cubicBezTo>
                  <a:cubicBezTo>
                    <a:pt x="263" y="237"/>
                    <a:pt x="258" y="253"/>
                    <a:pt x="256" y="269"/>
                  </a:cubicBezTo>
                  <a:cubicBezTo>
                    <a:pt x="263" y="289"/>
                    <a:pt x="271" y="315"/>
                    <a:pt x="265" y="333"/>
                  </a:cubicBezTo>
                  <a:cubicBezTo>
                    <a:pt x="260" y="344"/>
                    <a:pt x="250" y="350"/>
                    <a:pt x="242" y="356"/>
                  </a:cubicBezTo>
                  <a:cubicBezTo>
                    <a:pt x="223" y="371"/>
                    <a:pt x="223" y="371"/>
                    <a:pt x="223" y="371"/>
                  </a:cubicBezTo>
                  <a:cubicBezTo>
                    <a:pt x="242" y="392"/>
                    <a:pt x="238" y="416"/>
                    <a:pt x="239" y="447"/>
                  </a:cubicBezTo>
                  <a:cubicBezTo>
                    <a:pt x="238" y="454"/>
                    <a:pt x="252" y="460"/>
                    <a:pt x="245" y="469"/>
                  </a:cubicBezTo>
                  <a:cubicBezTo>
                    <a:pt x="239" y="478"/>
                    <a:pt x="230" y="486"/>
                    <a:pt x="231" y="498"/>
                  </a:cubicBezTo>
                  <a:cubicBezTo>
                    <a:pt x="225" y="508"/>
                    <a:pt x="211" y="510"/>
                    <a:pt x="204" y="510"/>
                  </a:cubicBezTo>
                  <a:cubicBezTo>
                    <a:pt x="203" y="510"/>
                    <a:pt x="202" y="509"/>
                    <a:pt x="202" y="508"/>
                  </a:cubicBezTo>
                  <a:cubicBezTo>
                    <a:pt x="203" y="503"/>
                    <a:pt x="207" y="499"/>
                    <a:pt x="209" y="494"/>
                  </a:cubicBezTo>
                  <a:cubicBezTo>
                    <a:pt x="216" y="484"/>
                    <a:pt x="213" y="469"/>
                    <a:pt x="222" y="459"/>
                  </a:cubicBezTo>
                  <a:cubicBezTo>
                    <a:pt x="215" y="437"/>
                    <a:pt x="204" y="415"/>
                    <a:pt x="201" y="391"/>
                  </a:cubicBezTo>
                  <a:cubicBezTo>
                    <a:pt x="201" y="390"/>
                    <a:pt x="201" y="390"/>
                    <a:pt x="201" y="390"/>
                  </a:cubicBezTo>
                  <a:cubicBezTo>
                    <a:pt x="195" y="401"/>
                    <a:pt x="198" y="412"/>
                    <a:pt x="201" y="421"/>
                  </a:cubicBezTo>
                  <a:cubicBezTo>
                    <a:pt x="183" y="444"/>
                    <a:pt x="162" y="467"/>
                    <a:pt x="162" y="498"/>
                  </a:cubicBezTo>
                  <a:cubicBezTo>
                    <a:pt x="154" y="513"/>
                    <a:pt x="143" y="526"/>
                    <a:pt x="137" y="541"/>
                  </a:cubicBezTo>
                  <a:cubicBezTo>
                    <a:pt x="135" y="543"/>
                    <a:pt x="131" y="541"/>
                    <a:pt x="129" y="540"/>
                  </a:cubicBezTo>
                  <a:cubicBezTo>
                    <a:pt x="123" y="536"/>
                    <a:pt x="122" y="533"/>
                    <a:pt x="120" y="528"/>
                  </a:cubicBezTo>
                  <a:cubicBezTo>
                    <a:pt x="116" y="507"/>
                    <a:pt x="141" y="500"/>
                    <a:pt x="147" y="482"/>
                  </a:cubicBezTo>
                  <a:cubicBezTo>
                    <a:pt x="151" y="454"/>
                    <a:pt x="153" y="423"/>
                    <a:pt x="173" y="401"/>
                  </a:cubicBezTo>
                  <a:cubicBezTo>
                    <a:pt x="175" y="358"/>
                    <a:pt x="188" y="321"/>
                    <a:pt x="219" y="290"/>
                  </a:cubicBezTo>
                  <a:cubicBezTo>
                    <a:pt x="217" y="280"/>
                    <a:pt x="213" y="272"/>
                    <a:pt x="210" y="263"/>
                  </a:cubicBezTo>
                  <a:cubicBezTo>
                    <a:pt x="206" y="263"/>
                    <a:pt x="204" y="262"/>
                    <a:pt x="200" y="259"/>
                  </a:cubicBezTo>
                  <a:cubicBezTo>
                    <a:pt x="198" y="255"/>
                    <a:pt x="197" y="253"/>
                    <a:pt x="196" y="248"/>
                  </a:cubicBezTo>
                  <a:cubicBezTo>
                    <a:pt x="185" y="261"/>
                    <a:pt x="172" y="276"/>
                    <a:pt x="158" y="284"/>
                  </a:cubicBezTo>
                  <a:cubicBezTo>
                    <a:pt x="155" y="286"/>
                    <a:pt x="152" y="283"/>
                    <a:pt x="147" y="278"/>
                  </a:cubicBezTo>
                  <a:cubicBezTo>
                    <a:pt x="130" y="264"/>
                    <a:pt x="127" y="233"/>
                    <a:pt x="100" y="234"/>
                  </a:cubicBezTo>
                  <a:cubicBezTo>
                    <a:pt x="88" y="230"/>
                    <a:pt x="88" y="216"/>
                    <a:pt x="86" y="205"/>
                  </a:cubicBezTo>
                  <a:cubicBezTo>
                    <a:pt x="91" y="202"/>
                    <a:pt x="98" y="202"/>
                    <a:pt x="104" y="204"/>
                  </a:cubicBezTo>
                  <a:moveTo>
                    <a:pt x="116" y="247"/>
                  </a:moveTo>
                  <a:cubicBezTo>
                    <a:pt x="115" y="266"/>
                    <a:pt x="115" y="266"/>
                    <a:pt x="115" y="285"/>
                  </a:cubicBezTo>
                  <a:cubicBezTo>
                    <a:pt x="104" y="285"/>
                    <a:pt x="104" y="285"/>
                    <a:pt x="104" y="285"/>
                  </a:cubicBezTo>
                  <a:cubicBezTo>
                    <a:pt x="104" y="282"/>
                    <a:pt x="104" y="282"/>
                    <a:pt x="104" y="282"/>
                  </a:cubicBezTo>
                  <a:cubicBezTo>
                    <a:pt x="104" y="267"/>
                    <a:pt x="103" y="257"/>
                    <a:pt x="103" y="242"/>
                  </a:cubicBezTo>
                  <a:cubicBezTo>
                    <a:pt x="107" y="241"/>
                    <a:pt x="112" y="244"/>
                    <a:pt x="116" y="247"/>
                  </a:cubicBezTo>
                  <a:moveTo>
                    <a:pt x="59" y="308"/>
                  </a:moveTo>
                  <a:cubicBezTo>
                    <a:pt x="172" y="308"/>
                    <a:pt x="172" y="308"/>
                    <a:pt x="172" y="308"/>
                  </a:cubicBezTo>
                  <a:cubicBezTo>
                    <a:pt x="172" y="341"/>
                    <a:pt x="172" y="341"/>
                    <a:pt x="172" y="341"/>
                  </a:cubicBezTo>
                  <a:cubicBezTo>
                    <a:pt x="59" y="341"/>
                    <a:pt x="59" y="341"/>
                    <a:pt x="59" y="341"/>
                  </a:cubicBezTo>
                  <a:lnTo>
                    <a:pt x="59" y="30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9" name="Freeform 16">
              <a:extLst>
                <a:ext uri="{FF2B5EF4-FFF2-40B4-BE49-F238E27FC236}">
                  <a16:creationId xmlns:a16="http://schemas.microsoft.com/office/drawing/2014/main" id="{260356D7-F4B7-9F74-F6D9-25DEC2DABA6D}"/>
                </a:ext>
              </a:extLst>
            </p:cNvPr>
            <p:cNvSpPr>
              <a:spLocks/>
            </p:cNvSpPr>
            <p:nvPr/>
          </p:nvSpPr>
          <p:spPr bwMode="auto">
            <a:xfrm>
              <a:off x="1406" y="2351"/>
              <a:ext cx="70" cy="95"/>
            </a:xfrm>
            <a:custGeom>
              <a:avLst/>
              <a:gdLst>
                <a:gd name="T0" fmla="*/ 20 w 51"/>
                <a:gd name="T1" fmla="*/ 57 h 69"/>
                <a:gd name="T2" fmla="*/ 43 w 51"/>
                <a:gd name="T3" fmla="*/ 36 h 69"/>
                <a:gd name="T4" fmla="*/ 46 w 51"/>
                <a:gd name="T5" fmla="*/ 13 h 69"/>
                <a:gd name="T6" fmla="*/ 29 w 51"/>
                <a:gd name="T7" fmla="*/ 1 h 69"/>
                <a:gd name="T8" fmla="*/ 6 w 51"/>
                <a:gd name="T9" fmla="*/ 8 h 69"/>
                <a:gd name="T10" fmla="*/ 1 w 51"/>
                <a:gd name="T11" fmla="*/ 26 h 69"/>
                <a:gd name="T12" fmla="*/ 13 w 51"/>
                <a:gd name="T13" fmla="*/ 26 h 69"/>
                <a:gd name="T14" fmla="*/ 18 w 51"/>
                <a:gd name="T15" fmla="*/ 14 h 69"/>
                <a:gd name="T16" fmla="*/ 27 w 51"/>
                <a:gd name="T17" fmla="*/ 12 h 69"/>
                <a:gd name="T18" fmla="*/ 33 w 51"/>
                <a:gd name="T19" fmla="*/ 17 h 69"/>
                <a:gd name="T20" fmla="*/ 31 w 51"/>
                <a:gd name="T21" fmla="*/ 30 h 69"/>
                <a:gd name="T22" fmla="*/ 3 w 51"/>
                <a:gd name="T23" fmla="*/ 69 h 69"/>
                <a:gd name="T24" fmla="*/ 51 w 51"/>
                <a:gd name="T25" fmla="*/ 66 h 69"/>
                <a:gd name="T26" fmla="*/ 51 w 51"/>
                <a:gd name="T27" fmla="*/ 55 h 69"/>
                <a:gd name="T28" fmla="*/ 20 w 51"/>
                <a:gd name="T29" fmla="*/ 5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20" y="57"/>
                  </a:moveTo>
                  <a:cubicBezTo>
                    <a:pt x="26" y="48"/>
                    <a:pt x="35" y="44"/>
                    <a:pt x="43" y="36"/>
                  </a:cubicBezTo>
                  <a:cubicBezTo>
                    <a:pt x="48" y="30"/>
                    <a:pt x="49" y="20"/>
                    <a:pt x="46" y="13"/>
                  </a:cubicBezTo>
                  <a:cubicBezTo>
                    <a:pt x="43" y="6"/>
                    <a:pt x="35" y="2"/>
                    <a:pt x="29" y="1"/>
                  </a:cubicBezTo>
                  <a:cubicBezTo>
                    <a:pt x="20" y="0"/>
                    <a:pt x="12" y="2"/>
                    <a:pt x="6" y="8"/>
                  </a:cubicBezTo>
                  <a:cubicBezTo>
                    <a:pt x="2" y="13"/>
                    <a:pt x="0" y="20"/>
                    <a:pt x="1" y="26"/>
                  </a:cubicBezTo>
                  <a:cubicBezTo>
                    <a:pt x="13" y="26"/>
                    <a:pt x="13" y="26"/>
                    <a:pt x="13" y="26"/>
                  </a:cubicBezTo>
                  <a:cubicBezTo>
                    <a:pt x="13" y="21"/>
                    <a:pt x="14" y="17"/>
                    <a:pt x="18" y="14"/>
                  </a:cubicBezTo>
                  <a:cubicBezTo>
                    <a:pt x="20" y="12"/>
                    <a:pt x="23" y="11"/>
                    <a:pt x="27" y="12"/>
                  </a:cubicBezTo>
                  <a:cubicBezTo>
                    <a:pt x="30" y="13"/>
                    <a:pt x="32" y="14"/>
                    <a:pt x="33" y="17"/>
                  </a:cubicBezTo>
                  <a:cubicBezTo>
                    <a:pt x="35" y="22"/>
                    <a:pt x="34" y="27"/>
                    <a:pt x="31" y="30"/>
                  </a:cubicBezTo>
                  <a:cubicBezTo>
                    <a:pt x="20" y="42"/>
                    <a:pt x="2" y="51"/>
                    <a:pt x="3" y="69"/>
                  </a:cubicBezTo>
                  <a:cubicBezTo>
                    <a:pt x="51" y="66"/>
                    <a:pt x="51" y="66"/>
                    <a:pt x="51" y="66"/>
                  </a:cubicBezTo>
                  <a:cubicBezTo>
                    <a:pt x="51" y="63"/>
                    <a:pt x="51" y="59"/>
                    <a:pt x="51" y="55"/>
                  </a:cubicBezTo>
                  <a:lnTo>
                    <a:pt x="20" y="5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0" name="Freeform 17">
              <a:extLst>
                <a:ext uri="{FF2B5EF4-FFF2-40B4-BE49-F238E27FC236}">
                  <a16:creationId xmlns:a16="http://schemas.microsoft.com/office/drawing/2014/main" id="{49AB7995-065C-4EFB-5A98-10FD16C072C1}"/>
                </a:ext>
              </a:extLst>
            </p:cNvPr>
            <p:cNvSpPr>
              <a:spLocks/>
            </p:cNvSpPr>
            <p:nvPr/>
          </p:nvSpPr>
          <p:spPr bwMode="auto">
            <a:xfrm>
              <a:off x="1211" y="2335"/>
              <a:ext cx="48" cy="90"/>
            </a:xfrm>
            <a:custGeom>
              <a:avLst/>
              <a:gdLst>
                <a:gd name="T0" fmla="*/ 21 w 35"/>
                <a:gd name="T1" fmla="*/ 4 h 66"/>
                <a:gd name="T2" fmla="*/ 2 w 35"/>
                <a:gd name="T3" fmla="*/ 5 h 66"/>
                <a:gd name="T4" fmla="*/ 0 w 35"/>
                <a:gd name="T5" fmla="*/ 14 h 66"/>
                <a:gd name="T6" fmla="*/ 16 w 35"/>
                <a:gd name="T7" fmla="*/ 19 h 66"/>
                <a:gd name="T8" fmla="*/ 16 w 35"/>
                <a:gd name="T9" fmla="*/ 20 h 66"/>
                <a:gd name="T10" fmla="*/ 2 w 35"/>
                <a:gd name="T11" fmla="*/ 62 h 66"/>
                <a:gd name="T12" fmla="*/ 15 w 35"/>
                <a:gd name="T13" fmla="*/ 66 h 66"/>
                <a:gd name="T14" fmla="*/ 35 w 35"/>
                <a:gd name="T15" fmla="*/ 4 h 66"/>
                <a:gd name="T16" fmla="*/ 35 w 35"/>
                <a:gd name="T17" fmla="*/ 4 h 66"/>
                <a:gd name="T18" fmla="*/ 25 w 35"/>
                <a:gd name="T19" fmla="*/ 0 h 66"/>
                <a:gd name="T20" fmla="*/ 21 w 35"/>
                <a:gd name="T2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66">
                  <a:moveTo>
                    <a:pt x="21" y="4"/>
                  </a:moveTo>
                  <a:cubicBezTo>
                    <a:pt x="15" y="8"/>
                    <a:pt x="9" y="7"/>
                    <a:pt x="2" y="5"/>
                  </a:cubicBezTo>
                  <a:cubicBezTo>
                    <a:pt x="0" y="14"/>
                    <a:pt x="0" y="14"/>
                    <a:pt x="0" y="14"/>
                  </a:cubicBezTo>
                  <a:cubicBezTo>
                    <a:pt x="5" y="15"/>
                    <a:pt x="11" y="17"/>
                    <a:pt x="16" y="19"/>
                  </a:cubicBezTo>
                  <a:cubicBezTo>
                    <a:pt x="16" y="20"/>
                    <a:pt x="16" y="20"/>
                    <a:pt x="16" y="20"/>
                  </a:cubicBezTo>
                  <a:cubicBezTo>
                    <a:pt x="2" y="62"/>
                    <a:pt x="2" y="62"/>
                    <a:pt x="2" y="62"/>
                  </a:cubicBezTo>
                  <a:cubicBezTo>
                    <a:pt x="15" y="66"/>
                    <a:pt x="15" y="66"/>
                    <a:pt x="15" y="66"/>
                  </a:cubicBezTo>
                  <a:cubicBezTo>
                    <a:pt x="35" y="4"/>
                    <a:pt x="35" y="4"/>
                    <a:pt x="35" y="4"/>
                  </a:cubicBezTo>
                  <a:cubicBezTo>
                    <a:pt x="35" y="4"/>
                    <a:pt x="35" y="4"/>
                    <a:pt x="35" y="4"/>
                  </a:cubicBezTo>
                  <a:cubicBezTo>
                    <a:pt x="25" y="0"/>
                    <a:pt x="25" y="0"/>
                    <a:pt x="25" y="0"/>
                  </a:cubicBezTo>
                  <a:cubicBezTo>
                    <a:pt x="24" y="2"/>
                    <a:pt x="23" y="2"/>
                    <a:pt x="21" y="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1" name="Freeform 18">
              <a:extLst>
                <a:ext uri="{FF2B5EF4-FFF2-40B4-BE49-F238E27FC236}">
                  <a16:creationId xmlns:a16="http://schemas.microsoft.com/office/drawing/2014/main" id="{38154834-6BA4-1675-CDD5-86CDEEDB6DB3}"/>
                </a:ext>
              </a:extLst>
            </p:cNvPr>
            <p:cNvSpPr>
              <a:spLocks noEditPoints="1"/>
            </p:cNvSpPr>
            <p:nvPr/>
          </p:nvSpPr>
          <p:spPr bwMode="auto">
            <a:xfrm>
              <a:off x="1514" y="2329"/>
              <a:ext cx="83" cy="96"/>
            </a:xfrm>
            <a:custGeom>
              <a:avLst/>
              <a:gdLst>
                <a:gd name="T0" fmla="*/ 47 w 60"/>
                <a:gd name="T1" fmla="*/ 29 h 70"/>
                <a:gd name="T2" fmla="*/ 43 w 60"/>
                <a:gd name="T3" fmla="*/ 28 h 70"/>
                <a:gd name="T4" fmla="*/ 49 w 60"/>
                <a:gd name="T5" fmla="*/ 14 h 70"/>
                <a:gd name="T6" fmla="*/ 38 w 60"/>
                <a:gd name="T7" fmla="*/ 1 h 70"/>
                <a:gd name="T8" fmla="*/ 21 w 60"/>
                <a:gd name="T9" fmla="*/ 2 h 70"/>
                <a:gd name="T10" fmla="*/ 7 w 60"/>
                <a:gd name="T11" fmla="*/ 9 h 70"/>
                <a:gd name="T12" fmla="*/ 3 w 60"/>
                <a:gd name="T13" fmla="*/ 26 h 70"/>
                <a:gd name="T14" fmla="*/ 15 w 60"/>
                <a:gd name="T15" fmla="*/ 35 h 70"/>
                <a:gd name="T16" fmla="*/ 12 w 60"/>
                <a:gd name="T17" fmla="*/ 38 h 70"/>
                <a:gd name="T18" fmla="*/ 7 w 60"/>
                <a:gd name="T19" fmla="*/ 55 h 70"/>
                <a:gd name="T20" fmla="*/ 21 w 60"/>
                <a:gd name="T21" fmla="*/ 69 h 70"/>
                <a:gd name="T22" fmla="*/ 38 w 60"/>
                <a:gd name="T23" fmla="*/ 69 h 70"/>
                <a:gd name="T24" fmla="*/ 53 w 60"/>
                <a:gd name="T25" fmla="*/ 61 h 70"/>
                <a:gd name="T26" fmla="*/ 59 w 60"/>
                <a:gd name="T27" fmla="*/ 42 h 70"/>
                <a:gd name="T28" fmla="*/ 47 w 60"/>
                <a:gd name="T29" fmla="*/ 29 h 70"/>
                <a:gd name="T30" fmla="*/ 16 w 60"/>
                <a:gd name="T31" fmla="*/ 24 h 70"/>
                <a:gd name="T32" fmla="*/ 17 w 60"/>
                <a:gd name="T33" fmla="*/ 14 h 70"/>
                <a:gd name="T34" fmla="*/ 24 w 60"/>
                <a:gd name="T35" fmla="*/ 11 h 70"/>
                <a:gd name="T36" fmla="*/ 31 w 60"/>
                <a:gd name="T37" fmla="*/ 11 h 70"/>
                <a:gd name="T38" fmla="*/ 37 w 60"/>
                <a:gd name="T39" fmla="*/ 19 h 70"/>
                <a:gd name="T40" fmla="*/ 34 w 60"/>
                <a:gd name="T41" fmla="*/ 25 h 70"/>
                <a:gd name="T42" fmla="*/ 28 w 60"/>
                <a:gd name="T43" fmla="*/ 28 h 70"/>
                <a:gd name="T44" fmla="*/ 21 w 60"/>
                <a:gd name="T45" fmla="*/ 28 h 70"/>
                <a:gd name="T46" fmla="*/ 16 w 60"/>
                <a:gd name="T47" fmla="*/ 24 h 70"/>
                <a:gd name="T48" fmla="*/ 43 w 60"/>
                <a:gd name="T49" fmla="*/ 54 h 70"/>
                <a:gd name="T50" fmla="*/ 35 w 60"/>
                <a:gd name="T51" fmla="*/ 58 h 70"/>
                <a:gd name="T52" fmla="*/ 27 w 60"/>
                <a:gd name="T53" fmla="*/ 58 h 70"/>
                <a:gd name="T54" fmla="*/ 20 w 60"/>
                <a:gd name="T55" fmla="*/ 52 h 70"/>
                <a:gd name="T56" fmla="*/ 24 w 60"/>
                <a:gd name="T57" fmla="*/ 40 h 70"/>
                <a:gd name="T58" fmla="*/ 30 w 60"/>
                <a:gd name="T59" fmla="*/ 38 h 70"/>
                <a:gd name="T60" fmla="*/ 37 w 60"/>
                <a:gd name="T61" fmla="*/ 37 h 70"/>
                <a:gd name="T62" fmla="*/ 45 w 60"/>
                <a:gd name="T63" fmla="*/ 45 h 70"/>
                <a:gd name="T64" fmla="*/ 43 w 60"/>
                <a:gd name="T65"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70">
                  <a:moveTo>
                    <a:pt x="47" y="29"/>
                  </a:moveTo>
                  <a:cubicBezTo>
                    <a:pt x="43" y="28"/>
                    <a:pt x="43" y="28"/>
                    <a:pt x="43" y="28"/>
                  </a:cubicBezTo>
                  <a:cubicBezTo>
                    <a:pt x="47" y="25"/>
                    <a:pt x="51" y="20"/>
                    <a:pt x="49" y="14"/>
                  </a:cubicBezTo>
                  <a:cubicBezTo>
                    <a:pt x="48" y="8"/>
                    <a:pt x="44" y="4"/>
                    <a:pt x="38" y="1"/>
                  </a:cubicBezTo>
                  <a:cubicBezTo>
                    <a:pt x="33" y="0"/>
                    <a:pt x="27" y="0"/>
                    <a:pt x="21" y="2"/>
                  </a:cubicBezTo>
                  <a:cubicBezTo>
                    <a:pt x="16" y="3"/>
                    <a:pt x="10" y="5"/>
                    <a:pt x="7" y="9"/>
                  </a:cubicBezTo>
                  <a:cubicBezTo>
                    <a:pt x="3" y="14"/>
                    <a:pt x="0" y="19"/>
                    <a:pt x="3" y="26"/>
                  </a:cubicBezTo>
                  <a:cubicBezTo>
                    <a:pt x="4" y="31"/>
                    <a:pt x="10" y="34"/>
                    <a:pt x="15" y="35"/>
                  </a:cubicBezTo>
                  <a:cubicBezTo>
                    <a:pt x="12" y="38"/>
                    <a:pt x="12" y="38"/>
                    <a:pt x="12" y="38"/>
                  </a:cubicBezTo>
                  <a:cubicBezTo>
                    <a:pt x="7" y="43"/>
                    <a:pt x="6" y="48"/>
                    <a:pt x="7" y="55"/>
                  </a:cubicBezTo>
                  <a:cubicBezTo>
                    <a:pt x="9" y="61"/>
                    <a:pt x="14" y="67"/>
                    <a:pt x="21" y="69"/>
                  </a:cubicBezTo>
                  <a:cubicBezTo>
                    <a:pt x="26" y="70"/>
                    <a:pt x="32" y="70"/>
                    <a:pt x="38" y="69"/>
                  </a:cubicBezTo>
                  <a:cubicBezTo>
                    <a:pt x="44" y="67"/>
                    <a:pt x="49" y="64"/>
                    <a:pt x="53" y="61"/>
                  </a:cubicBezTo>
                  <a:cubicBezTo>
                    <a:pt x="58" y="56"/>
                    <a:pt x="60" y="49"/>
                    <a:pt x="59" y="42"/>
                  </a:cubicBezTo>
                  <a:cubicBezTo>
                    <a:pt x="57" y="36"/>
                    <a:pt x="54" y="31"/>
                    <a:pt x="47" y="29"/>
                  </a:cubicBezTo>
                  <a:moveTo>
                    <a:pt x="16" y="24"/>
                  </a:moveTo>
                  <a:cubicBezTo>
                    <a:pt x="15" y="22"/>
                    <a:pt x="15" y="17"/>
                    <a:pt x="17" y="14"/>
                  </a:cubicBezTo>
                  <a:cubicBezTo>
                    <a:pt x="19" y="13"/>
                    <a:pt x="21" y="12"/>
                    <a:pt x="24" y="11"/>
                  </a:cubicBezTo>
                  <a:cubicBezTo>
                    <a:pt x="26" y="10"/>
                    <a:pt x="29" y="10"/>
                    <a:pt x="31" y="11"/>
                  </a:cubicBezTo>
                  <a:cubicBezTo>
                    <a:pt x="35" y="12"/>
                    <a:pt x="37" y="16"/>
                    <a:pt x="37" y="19"/>
                  </a:cubicBezTo>
                  <a:cubicBezTo>
                    <a:pt x="37" y="22"/>
                    <a:pt x="36" y="23"/>
                    <a:pt x="34" y="25"/>
                  </a:cubicBezTo>
                  <a:cubicBezTo>
                    <a:pt x="32" y="26"/>
                    <a:pt x="30" y="27"/>
                    <a:pt x="28" y="28"/>
                  </a:cubicBezTo>
                  <a:cubicBezTo>
                    <a:pt x="26" y="29"/>
                    <a:pt x="23" y="29"/>
                    <a:pt x="21" y="28"/>
                  </a:cubicBezTo>
                  <a:cubicBezTo>
                    <a:pt x="19" y="28"/>
                    <a:pt x="17" y="26"/>
                    <a:pt x="16" y="24"/>
                  </a:cubicBezTo>
                  <a:moveTo>
                    <a:pt x="43" y="54"/>
                  </a:moveTo>
                  <a:cubicBezTo>
                    <a:pt x="41" y="56"/>
                    <a:pt x="39" y="57"/>
                    <a:pt x="35" y="58"/>
                  </a:cubicBezTo>
                  <a:cubicBezTo>
                    <a:pt x="32" y="59"/>
                    <a:pt x="29" y="59"/>
                    <a:pt x="27" y="58"/>
                  </a:cubicBezTo>
                  <a:cubicBezTo>
                    <a:pt x="23" y="57"/>
                    <a:pt x="21" y="54"/>
                    <a:pt x="20" y="52"/>
                  </a:cubicBezTo>
                  <a:cubicBezTo>
                    <a:pt x="19" y="47"/>
                    <a:pt x="20" y="43"/>
                    <a:pt x="24" y="40"/>
                  </a:cubicBezTo>
                  <a:cubicBezTo>
                    <a:pt x="26" y="39"/>
                    <a:pt x="28" y="38"/>
                    <a:pt x="30" y="38"/>
                  </a:cubicBezTo>
                  <a:cubicBezTo>
                    <a:pt x="33" y="37"/>
                    <a:pt x="35" y="37"/>
                    <a:pt x="37" y="37"/>
                  </a:cubicBezTo>
                  <a:cubicBezTo>
                    <a:pt x="41" y="38"/>
                    <a:pt x="45" y="41"/>
                    <a:pt x="45" y="45"/>
                  </a:cubicBezTo>
                  <a:cubicBezTo>
                    <a:pt x="46" y="48"/>
                    <a:pt x="45" y="52"/>
                    <a:pt x="43" y="5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2" name="Freeform 19">
              <a:extLst>
                <a:ext uri="{FF2B5EF4-FFF2-40B4-BE49-F238E27FC236}">
                  <a16:creationId xmlns:a16="http://schemas.microsoft.com/office/drawing/2014/main" id="{A9E52465-C7A6-9FC8-DE39-668DDC3DC675}"/>
                </a:ext>
              </a:extLst>
            </p:cNvPr>
            <p:cNvSpPr>
              <a:spLocks noEditPoints="1"/>
            </p:cNvSpPr>
            <p:nvPr/>
          </p:nvSpPr>
          <p:spPr bwMode="auto">
            <a:xfrm>
              <a:off x="1292" y="2350"/>
              <a:ext cx="74" cy="96"/>
            </a:xfrm>
            <a:custGeom>
              <a:avLst/>
              <a:gdLst>
                <a:gd name="T0" fmla="*/ 46 w 54"/>
                <a:gd name="T1" fmla="*/ 34 h 70"/>
                <a:gd name="T2" fmla="*/ 43 w 54"/>
                <a:gd name="T3" fmla="*/ 32 h 70"/>
                <a:gd name="T4" fmla="*/ 53 w 54"/>
                <a:gd name="T5" fmla="*/ 21 h 70"/>
                <a:gd name="T6" fmla="*/ 46 w 54"/>
                <a:gd name="T7" fmla="*/ 5 h 70"/>
                <a:gd name="T8" fmla="*/ 30 w 54"/>
                <a:gd name="T9" fmla="*/ 1 h 70"/>
                <a:gd name="T10" fmla="*/ 14 w 54"/>
                <a:gd name="T11" fmla="*/ 3 h 70"/>
                <a:gd name="T12" fmla="*/ 5 w 54"/>
                <a:gd name="T13" fmla="*/ 18 h 70"/>
                <a:gd name="T14" fmla="*/ 14 w 54"/>
                <a:gd name="T15" fmla="*/ 31 h 70"/>
                <a:gd name="T16" fmla="*/ 10 w 54"/>
                <a:gd name="T17" fmla="*/ 32 h 70"/>
                <a:gd name="T18" fmla="*/ 1 w 54"/>
                <a:gd name="T19" fmla="*/ 47 h 70"/>
                <a:gd name="T20" fmla="*/ 10 w 54"/>
                <a:gd name="T21" fmla="*/ 64 h 70"/>
                <a:gd name="T22" fmla="*/ 26 w 54"/>
                <a:gd name="T23" fmla="*/ 69 h 70"/>
                <a:gd name="T24" fmla="*/ 43 w 54"/>
                <a:gd name="T25" fmla="*/ 66 h 70"/>
                <a:gd name="T26" fmla="*/ 54 w 54"/>
                <a:gd name="T27" fmla="*/ 50 h 70"/>
                <a:gd name="T28" fmla="*/ 46 w 54"/>
                <a:gd name="T29" fmla="*/ 34 h 70"/>
                <a:gd name="T30" fmla="*/ 23 w 54"/>
                <a:gd name="T31" fmla="*/ 12 h 70"/>
                <a:gd name="T32" fmla="*/ 30 w 54"/>
                <a:gd name="T33" fmla="*/ 10 h 70"/>
                <a:gd name="T34" fmla="*/ 37 w 54"/>
                <a:gd name="T35" fmla="*/ 12 h 70"/>
                <a:gd name="T36" fmla="*/ 40 w 54"/>
                <a:gd name="T37" fmla="*/ 22 h 70"/>
                <a:gd name="T38" fmla="*/ 35 w 54"/>
                <a:gd name="T39" fmla="*/ 27 h 70"/>
                <a:gd name="T40" fmla="*/ 29 w 54"/>
                <a:gd name="T41" fmla="*/ 28 h 70"/>
                <a:gd name="T42" fmla="*/ 22 w 54"/>
                <a:gd name="T43" fmla="*/ 26 h 70"/>
                <a:gd name="T44" fmla="*/ 18 w 54"/>
                <a:gd name="T45" fmla="*/ 21 h 70"/>
                <a:gd name="T46" fmla="*/ 23 w 54"/>
                <a:gd name="T47" fmla="*/ 12 h 70"/>
                <a:gd name="T48" fmla="*/ 35 w 54"/>
                <a:gd name="T49" fmla="*/ 57 h 70"/>
                <a:gd name="T50" fmla="*/ 27 w 54"/>
                <a:gd name="T51" fmla="*/ 59 h 70"/>
                <a:gd name="T52" fmla="*/ 18 w 54"/>
                <a:gd name="T53" fmla="*/ 56 h 70"/>
                <a:gd name="T54" fmla="*/ 14 w 54"/>
                <a:gd name="T55" fmla="*/ 48 h 70"/>
                <a:gd name="T56" fmla="*/ 21 w 54"/>
                <a:gd name="T57" fmla="*/ 38 h 70"/>
                <a:gd name="T58" fmla="*/ 28 w 54"/>
                <a:gd name="T59" fmla="*/ 38 h 70"/>
                <a:gd name="T60" fmla="*/ 35 w 54"/>
                <a:gd name="T61" fmla="*/ 39 h 70"/>
                <a:gd name="T62" fmla="*/ 40 w 54"/>
                <a:gd name="T63" fmla="*/ 50 h 70"/>
                <a:gd name="T64" fmla="*/ 35 w 54"/>
                <a:gd name="T65"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70">
                  <a:moveTo>
                    <a:pt x="46" y="34"/>
                  </a:moveTo>
                  <a:cubicBezTo>
                    <a:pt x="43" y="32"/>
                    <a:pt x="43" y="32"/>
                    <a:pt x="43" y="32"/>
                  </a:cubicBezTo>
                  <a:cubicBezTo>
                    <a:pt x="48" y="31"/>
                    <a:pt x="53" y="26"/>
                    <a:pt x="53" y="21"/>
                  </a:cubicBezTo>
                  <a:cubicBezTo>
                    <a:pt x="54" y="14"/>
                    <a:pt x="51" y="9"/>
                    <a:pt x="46" y="5"/>
                  </a:cubicBezTo>
                  <a:cubicBezTo>
                    <a:pt x="42" y="2"/>
                    <a:pt x="36" y="1"/>
                    <a:pt x="30" y="1"/>
                  </a:cubicBezTo>
                  <a:cubicBezTo>
                    <a:pt x="24" y="0"/>
                    <a:pt x="19" y="1"/>
                    <a:pt x="14" y="3"/>
                  </a:cubicBezTo>
                  <a:cubicBezTo>
                    <a:pt x="9" y="7"/>
                    <a:pt x="5" y="11"/>
                    <a:pt x="5" y="18"/>
                  </a:cubicBezTo>
                  <a:cubicBezTo>
                    <a:pt x="5" y="23"/>
                    <a:pt x="9" y="28"/>
                    <a:pt x="14" y="31"/>
                  </a:cubicBezTo>
                  <a:cubicBezTo>
                    <a:pt x="10" y="32"/>
                    <a:pt x="10" y="32"/>
                    <a:pt x="10" y="32"/>
                  </a:cubicBezTo>
                  <a:cubicBezTo>
                    <a:pt x="4" y="35"/>
                    <a:pt x="1" y="41"/>
                    <a:pt x="1" y="47"/>
                  </a:cubicBezTo>
                  <a:cubicBezTo>
                    <a:pt x="0" y="54"/>
                    <a:pt x="4" y="61"/>
                    <a:pt x="10" y="64"/>
                  </a:cubicBezTo>
                  <a:cubicBezTo>
                    <a:pt x="14" y="67"/>
                    <a:pt x="20" y="69"/>
                    <a:pt x="26" y="69"/>
                  </a:cubicBezTo>
                  <a:cubicBezTo>
                    <a:pt x="32" y="70"/>
                    <a:pt x="38" y="69"/>
                    <a:pt x="43" y="66"/>
                  </a:cubicBezTo>
                  <a:cubicBezTo>
                    <a:pt x="49" y="63"/>
                    <a:pt x="53" y="57"/>
                    <a:pt x="54" y="50"/>
                  </a:cubicBezTo>
                  <a:cubicBezTo>
                    <a:pt x="54" y="44"/>
                    <a:pt x="52" y="38"/>
                    <a:pt x="46" y="34"/>
                  </a:cubicBezTo>
                  <a:moveTo>
                    <a:pt x="23" y="12"/>
                  </a:moveTo>
                  <a:cubicBezTo>
                    <a:pt x="25" y="10"/>
                    <a:pt x="27" y="10"/>
                    <a:pt x="30" y="10"/>
                  </a:cubicBezTo>
                  <a:cubicBezTo>
                    <a:pt x="32" y="10"/>
                    <a:pt x="35" y="11"/>
                    <a:pt x="37" y="12"/>
                  </a:cubicBezTo>
                  <a:cubicBezTo>
                    <a:pt x="40" y="15"/>
                    <a:pt x="41" y="19"/>
                    <a:pt x="40" y="22"/>
                  </a:cubicBezTo>
                  <a:cubicBezTo>
                    <a:pt x="39" y="24"/>
                    <a:pt x="37" y="26"/>
                    <a:pt x="35" y="27"/>
                  </a:cubicBezTo>
                  <a:cubicBezTo>
                    <a:pt x="33" y="27"/>
                    <a:pt x="31" y="28"/>
                    <a:pt x="29" y="28"/>
                  </a:cubicBezTo>
                  <a:cubicBezTo>
                    <a:pt x="26" y="28"/>
                    <a:pt x="24" y="27"/>
                    <a:pt x="22" y="26"/>
                  </a:cubicBezTo>
                  <a:cubicBezTo>
                    <a:pt x="20" y="25"/>
                    <a:pt x="19" y="23"/>
                    <a:pt x="18" y="21"/>
                  </a:cubicBezTo>
                  <a:cubicBezTo>
                    <a:pt x="18" y="18"/>
                    <a:pt x="19" y="13"/>
                    <a:pt x="23" y="12"/>
                  </a:cubicBezTo>
                  <a:moveTo>
                    <a:pt x="35" y="57"/>
                  </a:moveTo>
                  <a:cubicBezTo>
                    <a:pt x="33" y="58"/>
                    <a:pt x="30" y="59"/>
                    <a:pt x="27" y="59"/>
                  </a:cubicBezTo>
                  <a:cubicBezTo>
                    <a:pt x="24" y="59"/>
                    <a:pt x="20" y="58"/>
                    <a:pt x="18" y="56"/>
                  </a:cubicBezTo>
                  <a:cubicBezTo>
                    <a:pt x="16" y="54"/>
                    <a:pt x="14" y="51"/>
                    <a:pt x="14" y="48"/>
                  </a:cubicBezTo>
                  <a:cubicBezTo>
                    <a:pt x="15" y="44"/>
                    <a:pt x="17" y="40"/>
                    <a:pt x="21" y="38"/>
                  </a:cubicBezTo>
                  <a:cubicBezTo>
                    <a:pt x="23" y="38"/>
                    <a:pt x="25" y="37"/>
                    <a:pt x="28" y="38"/>
                  </a:cubicBezTo>
                  <a:cubicBezTo>
                    <a:pt x="31" y="38"/>
                    <a:pt x="33" y="38"/>
                    <a:pt x="35" y="39"/>
                  </a:cubicBezTo>
                  <a:cubicBezTo>
                    <a:pt x="39" y="41"/>
                    <a:pt x="41" y="45"/>
                    <a:pt x="40" y="50"/>
                  </a:cubicBezTo>
                  <a:cubicBezTo>
                    <a:pt x="40" y="52"/>
                    <a:pt x="38" y="55"/>
                    <a:pt x="35" y="57"/>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3" name="Freeform 20">
              <a:extLst>
                <a:ext uri="{FF2B5EF4-FFF2-40B4-BE49-F238E27FC236}">
                  <a16:creationId xmlns:a16="http://schemas.microsoft.com/office/drawing/2014/main" id="{01CB8079-703C-B262-3837-27CF715C4F8F}"/>
                </a:ext>
              </a:extLst>
            </p:cNvPr>
            <p:cNvSpPr>
              <a:spLocks/>
            </p:cNvSpPr>
            <p:nvPr/>
          </p:nvSpPr>
          <p:spPr bwMode="auto">
            <a:xfrm>
              <a:off x="1675" y="1540"/>
              <a:ext cx="89" cy="54"/>
            </a:xfrm>
            <a:custGeom>
              <a:avLst/>
              <a:gdLst>
                <a:gd name="T0" fmla="*/ 7 w 89"/>
                <a:gd name="T1" fmla="*/ 54 h 54"/>
                <a:gd name="T2" fmla="*/ 89 w 89"/>
                <a:gd name="T3" fmla="*/ 18 h 54"/>
                <a:gd name="T4" fmla="*/ 82 w 89"/>
                <a:gd name="T5" fmla="*/ 0 h 54"/>
                <a:gd name="T6" fmla="*/ 0 w 89"/>
                <a:gd name="T7" fmla="*/ 36 h 54"/>
                <a:gd name="T8" fmla="*/ 7 w 89"/>
                <a:gd name="T9" fmla="*/ 54 h 54"/>
              </a:gdLst>
              <a:ahLst/>
              <a:cxnLst>
                <a:cxn ang="0">
                  <a:pos x="T0" y="T1"/>
                </a:cxn>
                <a:cxn ang="0">
                  <a:pos x="T2" y="T3"/>
                </a:cxn>
                <a:cxn ang="0">
                  <a:pos x="T4" y="T5"/>
                </a:cxn>
                <a:cxn ang="0">
                  <a:pos x="T6" y="T7"/>
                </a:cxn>
                <a:cxn ang="0">
                  <a:pos x="T8" y="T9"/>
                </a:cxn>
              </a:cxnLst>
              <a:rect l="0" t="0" r="r" b="b"/>
              <a:pathLst>
                <a:path w="89" h="54">
                  <a:moveTo>
                    <a:pt x="7" y="54"/>
                  </a:moveTo>
                  <a:lnTo>
                    <a:pt x="89" y="18"/>
                  </a:lnTo>
                  <a:lnTo>
                    <a:pt x="82" y="0"/>
                  </a:lnTo>
                  <a:lnTo>
                    <a:pt x="0" y="36"/>
                  </a:lnTo>
                  <a:lnTo>
                    <a:pt x="7" y="5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4" name="Freeform 21">
              <a:extLst>
                <a:ext uri="{FF2B5EF4-FFF2-40B4-BE49-F238E27FC236}">
                  <a16:creationId xmlns:a16="http://schemas.microsoft.com/office/drawing/2014/main" id="{06B2D93A-85E4-DCF1-9EF1-9C7464C56650}"/>
                </a:ext>
              </a:extLst>
            </p:cNvPr>
            <p:cNvSpPr>
              <a:spLocks/>
            </p:cNvSpPr>
            <p:nvPr/>
          </p:nvSpPr>
          <p:spPr bwMode="auto">
            <a:xfrm>
              <a:off x="1433" y="1323"/>
              <a:ext cx="77" cy="94"/>
            </a:xfrm>
            <a:custGeom>
              <a:avLst/>
              <a:gdLst>
                <a:gd name="T0" fmla="*/ 27 w 56"/>
                <a:gd name="T1" fmla="*/ 68 h 68"/>
                <a:gd name="T2" fmla="*/ 56 w 56"/>
                <a:gd name="T3" fmla="*/ 6 h 68"/>
                <a:gd name="T4" fmla="*/ 42 w 56"/>
                <a:gd name="T5" fmla="*/ 4 h 68"/>
                <a:gd name="T6" fmla="*/ 23 w 56"/>
                <a:gd name="T7" fmla="*/ 51 h 68"/>
                <a:gd name="T8" fmla="*/ 14 w 56"/>
                <a:gd name="T9" fmla="*/ 1 h 68"/>
                <a:gd name="T10" fmla="*/ 0 w 56"/>
                <a:gd name="T11" fmla="*/ 0 h 68"/>
                <a:gd name="T12" fmla="*/ 15 w 56"/>
                <a:gd name="T13" fmla="*/ 67 h 68"/>
                <a:gd name="T14" fmla="*/ 27 w 56"/>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8">
                  <a:moveTo>
                    <a:pt x="27" y="68"/>
                  </a:moveTo>
                  <a:cubicBezTo>
                    <a:pt x="56" y="6"/>
                    <a:pt x="56" y="6"/>
                    <a:pt x="56" y="6"/>
                  </a:cubicBezTo>
                  <a:cubicBezTo>
                    <a:pt x="42" y="4"/>
                    <a:pt x="42" y="4"/>
                    <a:pt x="42" y="4"/>
                  </a:cubicBezTo>
                  <a:cubicBezTo>
                    <a:pt x="36" y="20"/>
                    <a:pt x="29" y="38"/>
                    <a:pt x="23" y="51"/>
                  </a:cubicBezTo>
                  <a:cubicBezTo>
                    <a:pt x="20" y="37"/>
                    <a:pt x="17" y="18"/>
                    <a:pt x="14" y="1"/>
                  </a:cubicBezTo>
                  <a:cubicBezTo>
                    <a:pt x="0" y="0"/>
                    <a:pt x="0" y="0"/>
                    <a:pt x="0" y="0"/>
                  </a:cubicBezTo>
                  <a:cubicBezTo>
                    <a:pt x="15" y="67"/>
                    <a:pt x="15" y="67"/>
                    <a:pt x="15" y="67"/>
                  </a:cubicBezTo>
                  <a:lnTo>
                    <a:pt x="27" y="6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5" name="Freeform 22">
              <a:extLst>
                <a:ext uri="{FF2B5EF4-FFF2-40B4-BE49-F238E27FC236}">
                  <a16:creationId xmlns:a16="http://schemas.microsoft.com/office/drawing/2014/main" id="{DB4BFB65-638B-0ADB-592C-8DF91B268C5A}"/>
                </a:ext>
              </a:extLst>
            </p:cNvPr>
            <p:cNvSpPr>
              <a:spLocks/>
            </p:cNvSpPr>
            <p:nvPr/>
          </p:nvSpPr>
          <p:spPr bwMode="auto">
            <a:xfrm>
              <a:off x="1044" y="1447"/>
              <a:ext cx="110" cy="101"/>
            </a:xfrm>
            <a:custGeom>
              <a:avLst/>
              <a:gdLst>
                <a:gd name="T0" fmla="*/ 110 w 110"/>
                <a:gd name="T1" fmla="*/ 44 h 101"/>
                <a:gd name="T2" fmla="*/ 98 w 110"/>
                <a:gd name="T3" fmla="*/ 35 h 101"/>
                <a:gd name="T4" fmla="*/ 75 w 110"/>
                <a:gd name="T5" fmla="*/ 77 h 101"/>
                <a:gd name="T6" fmla="*/ 53 w 110"/>
                <a:gd name="T7" fmla="*/ 64 h 101"/>
                <a:gd name="T8" fmla="*/ 72 w 110"/>
                <a:gd name="T9" fmla="*/ 29 h 101"/>
                <a:gd name="T10" fmla="*/ 58 w 110"/>
                <a:gd name="T11" fmla="*/ 22 h 101"/>
                <a:gd name="T12" fmla="*/ 39 w 110"/>
                <a:gd name="T13" fmla="*/ 57 h 101"/>
                <a:gd name="T14" fmla="*/ 22 w 110"/>
                <a:gd name="T15" fmla="*/ 48 h 101"/>
                <a:gd name="T16" fmla="*/ 44 w 110"/>
                <a:gd name="T17" fmla="*/ 7 h 101"/>
                <a:gd name="T18" fmla="*/ 32 w 110"/>
                <a:gd name="T19" fmla="*/ 0 h 101"/>
                <a:gd name="T20" fmla="*/ 0 w 110"/>
                <a:gd name="T21" fmla="*/ 57 h 101"/>
                <a:gd name="T22" fmla="*/ 79 w 110"/>
                <a:gd name="T23" fmla="*/ 101 h 101"/>
                <a:gd name="T24" fmla="*/ 110 w 110"/>
                <a:gd name="T25"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01">
                  <a:moveTo>
                    <a:pt x="110" y="44"/>
                  </a:moveTo>
                  <a:lnTo>
                    <a:pt x="98" y="35"/>
                  </a:lnTo>
                  <a:lnTo>
                    <a:pt x="75" y="77"/>
                  </a:lnTo>
                  <a:lnTo>
                    <a:pt x="53" y="64"/>
                  </a:lnTo>
                  <a:lnTo>
                    <a:pt x="72" y="29"/>
                  </a:lnTo>
                  <a:lnTo>
                    <a:pt x="58" y="22"/>
                  </a:lnTo>
                  <a:lnTo>
                    <a:pt x="39" y="57"/>
                  </a:lnTo>
                  <a:lnTo>
                    <a:pt x="22" y="48"/>
                  </a:lnTo>
                  <a:lnTo>
                    <a:pt x="44" y="7"/>
                  </a:lnTo>
                  <a:lnTo>
                    <a:pt x="32" y="0"/>
                  </a:lnTo>
                  <a:lnTo>
                    <a:pt x="0" y="57"/>
                  </a:lnTo>
                  <a:lnTo>
                    <a:pt x="79" y="101"/>
                  </a:lnTo>
                  <a:lnTo>
                    <a:pt x="110" y="4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6" name="Freeform 23">
              <a:extLst>
                <a:ext uri="{FF2B5EF4-FFF2-40B4-BE49-F238E27FC236}">
                  <a16:creationId xmlns:a16="http://schemas.microsoft.com/office/drawing/2014/main" id="{CBF1EDD6-F469-D266-C3EF-5086FD6EB184}"/>
                </a:ext>
              </a:extLst>
            </p:cNvPr>
            <p:cNvSpPr>
              <a:spLocks noEditPoints="1"/>
            </p:cNvSpPr>
            <p:nvPr/>
          </p:nvSpPr>
          <p:spPr bwMode="auto">
            <a:xfrm>
              <a:off x="967" y="1837"/>
              <a:ext cx="92" cy="73"/>
            </a:xfrm>
            <a:custGeom>
              <a:avLst/>
              <a:gdLst>
                <a:gd name="T0" fmla="*/ 64 w 67"/>
                <a:gd name="T1" fmla="*/ 10 h 53"/>
                <a:gd name="T2" fmla="*/ 45 w 67"/>
                <a:gd name="T3" fmla="*/ 0 h 53"/>
                <a:gd name="T4" fmla="*/ 31 w 67"/>
                <a:gd name="T5" fmla="*/ 12 h 53"/>
                <a:gd name="T6" fmla="*/ 20 w 67"/>
                <a:gd name="T7" fmla="*/ 2 h 53"/>
                <a:gd name="T8" fmla="*/ 4 w 67"/>
                <a:gd name="T9" fmla="*/ 9 h 53"/>
                <a:gd name="T10" fmla="*/ 1 w 67"/>
                <a:gd name="T11" fmla="*/ 53 h 53"/>
                <a:gd name="T12" fmla="*/ 66 w 67"/>
                <a:gd name="T13" fmla="*/ 53 h 53"/>
                <a:gd name="T14" fmla="*/ 66 w 67"/>
                <a:gd name="T15" fmla="*/ 48 h 53"/>
                <a:gd name="T16" fmla="*/ 64 w 67"/>
                <a:gd name="T17" fmla="*/ 10 h 53"/>
                <a:gd name="T18" fmla="*/ 27 w 67"/>
                <a:gd name="T19" fmla="*/ 39 h 53"/>
                <a:gd name="T20" fmla="*/ 11 w 67"/>
                <a:gd name="T21" fmla="*/ 39 h 53"/>
                <a:gd name="T22" fmla="*/ 18 w 67"/>
                <a:gd name="T23" fmla="*/ 15 h 53"/>
                <a:gd name="T24" fmla="*/ 26 w 67"/>
                <a:gd name="T25" fmla="*/ 19 h 53"/>
                <a:gd name="T26" fmla="*/ 27 w 67"/>
                <a:gd name="T27" fmla="*/ 39 h 53"/>
                <a:gd name="T28" fmla="*/ 55 w 67"/>
                <a:gd name="T29" fmla="*/ 39 h 53"/>
                <a:gd name="T30" fmla="*/ 37 w 67"/>
                <a:gd name="T31" fmla="*/ 39 h 53"/>
                <a:gd name="T32" fmla="*/ 37 w 67"/>
                <a:gd name="T33" fmla="*/ 39 h 53"/>
                <a:gd name="T34" fmla="*/ 44 w 67"/>
                <a:gd name="T35" fmla="*/ 14 h 53"/>
                <a:gd name="T36" fmla="*/ 53 w 67"/>
                <a:gd name="T37" fmla="*/ 16 h 53"/>
                <a:gd name="T38" fmla="*/ 55 w 67"/>
                <a:gd name="T39"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53">
                  <a:moveTo>
                    <a:pt x="64" y="10"/>
                  </a:moveTo>
                  <a:cubicBezTo>
                    <a:pt x="61" y="3"/>
                    <a:pt x="53" y="0"/>
                    <a:pt x="45" y="0"/>
                  </a:cubicBezTo>
                  <a:cubicBezTo>
                    <a:pt x="39" y="1"/>
                    <a:pt x="34" y="5"/>
                    <a:pt x="31" y="12"/>
                  </a:cubicBezTo>
                  <a:cubicBezTo>
                    <a:pt x="30" y="8"/>
                    <a:pt x="26" y="3"/>
                    <a:pt x="20" y="2"/>
                  </a:cubicBezTo>
                  <a:cubicBezTo>
                    <a:pt x="13" y="2"/>
                    <a:pt x="7" y="3"/>
                    <a:pt x="4" y="9"/>
                  </a:cubicBezTo>
                  <a:cubicBezTo>
                    <a:pt x="0" y="14"/>
                    <a:pt x="2" y="39"/>
                    <a:pt x="1" y="53"/>
                  </a:cubicBezTo>
                  <a:cubicBezTo>
                    <a:pt x="66" y="53"/>
                    <a:pt x="66" y="53"/>
                    <a:pt x="66" y="53"/>
                  </a:cubicBezTo>
                  <a:cubicBezTo>
                    <a:pt x="66" y="48"/>
                    <a:pt x="66" y="48"/>
                    <a:pt x="66" y="48"/>
                  </a:cubicBezTo>
                  <a:cubicBezTo>
                    <a:pt x="66" y="22"/>
                    <a:pt x="67" y="19"/>
                    <a:pt x="64" y="10"/>
                  </a:cubicBezTo>
                  <a:moveTo>
                    <a:pt x="27" y="39"/>
                  </a:moveTo>
                  <a:cubicBezTo>
                    <a:pt x="11" y="39"/>
                    <a:pt x="11" y="39"/>
                    <a:pt x="11" y="39"/>
                  </a:cubicBezTo>
                  <a:cubicBezTo>
                    <a:pt x="11" y="24"/>
                    <a:pt x="9" y="16"/>
                    <a:pt x="18" y="15"/>
                  </a:cubicBezTo>
                  <a:cubicBezTo>
                    <a:pt x="24" y="15"/>
                    <a:pt x="25" y="16"/>
                    <a:pt x="26" y="19"/>
                  </a:cubicBezTo>
                  <a:cubicBezTo>
                    <a:pt x="27" y="23"/>
                    <a:pt x="27" y="26"/>
                    <a:pt x="27" y="39"/>
                  </a:cubicBezTo>
                  <a:moveTo>
                    <a:pt x="55" y="39"/>
                  </a:moveTo>
                  <a:cubicBezTo>
                    <a:pt x="37" y="39"/>
                    <a:pt x="37" y="39"/>
                    <a:pt x="37" y="39"/>
                  </a:cubicBezTo>
                  <a:cubicBezTo>
                    <a:pt x="37" y="39"/>
                    <a:pt x="37" y="39"/>
                    <a:pt x="37" y="39"/>
                  </a:cubicBezTo>
                  <a:cubicBezTo>
                    <a:pt x="37" y="25"/>
                    <a:pt x="35" y="16"/>
                    <a:pt x="44" y="14"/>
                  </a:cubicBezTo>
                  <a:cubicBezTo>
                    <a:pt x="47" y="14"/>
                    <a:pt x="50" y="14"/>
                    <a:pt x="53" y="16"/>
                  </a:cubicBezTo>
                  <a:cubicBezTo>
                    <a:pt x="56" y="20"/>
                    <a:pt x="55" y="26"/>
                    <a:pt x="55" y="39"/>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7" name="Freeform 24">
              <a:extLst>
                <a:ext uri="{FF2B5EF4-FFF2-40B4-BE49-F238E27FC236}">
                  <a16:creationId xmlns:a16="http://schemas.microsoft.com/office/drawing/2014/main" id="{3B0C6DB7-856D-AE3E-B89B-99C6BA88F077}"/>
                </a:ext>
              </a:extLst>
            </p:cNvPr>
            <p:cNvSpPr>
              <a:spLocks/>
            </p:cNvSpPr>
            <p:nvPr/>
          </p:nvSpPr>
          <p:spPr bwMode="auto">
            <a:xfrm>
              <a:off x="1700" y="1605"/>
              <a:ext cx="97" cy="73"/>
            </a:xfrm>
            <a:custGeom>
              <a:avLst/>
              <a:gdLst>
                <a:gd name="T0" fmla="*/ 0 w 97"/>
                <a:gd name="T1" fmla="*/ 48 h 73"/>
                <a:gd name="T2" fmla="*/ 5 w 97"/>
                <a:gd name="T3" fmla="*/ 66 h 73"/>
                <a:gd name="T4" fmla="*/ 76 w 97"/>
                <a:gd name="T5" fmla="*/ 48 h 73"/>
                <a:gd name="T6" fmla="*/ 83 w 97"/>
                <a:gd name="T7" fmla="*/ 73 h 73"/>
                <a:gd name="T8" fmla="*/ 97 w 97"/>
                <a:gd name="T9" fmla="*/ 70 h 73"/>
                <a:gd name="T10" fmla="*/ 79 w 97"/>
                <a:gd name="T11" fmla="*/ 0 h 73"/>
                <a:gd name="T12" fmla="*/ 65 w 97"/>
                <a:gd name="T13" fmla="*/ 3 h 73"/>
                <a:gd name="T14" fmla="*/ 72 w 97"/>
                <a:gd name="T15" fmla="*/ 29 h 73"/>
                <a:gd name="T16" fmla="*/ 0 w 97"/>
                <a:gd name="T17"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3">
                  <a:moveTo>
                    <a:pt x="0" y="48"/>
                  </a:moveTo>
                  <a:lnTo>
                    <a:pt x="5" y="66"/>
                  </a:lnTo>
                  <a:lnTo>
                    <a:pt x="76" y="48"/>
                  </a:lnTo>
                  <a:lnTo>
                    <a:pt x="83" y="73"/>
                  </a:lnTo>
                  <a:lnTo>
                    <a:pt x="97" y="70"/>
                  </a:lnTo>
                  <a:lnTo>
                    <a:pt x="79" y="0"/>
                  </a:lnTo>
                  <a:lnTo>
                    <a:pt x="65" y="3"/>
                  </a:lnTo>
                  <a:lnTo>
                    <a:pt x="72" y="29"/>
                  </a:lnTo>
                  <a:lnTo>
                    <a:pt x="0" y="4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8" name="Freeform 25">
              <a:extLst>
                <a:ext uri="{FF2B5EF4-FFF2-40B4-BE49-F238E27FC236}">
                  <a16:creationId xmlns:a16="http://schemas.microsoft.com/office/drawing/2014/main" id="{23910868-7BF1-E42D-11DE-E3DC526E15E2}"/>
                </a:ext>
              </a:extLst>
            </p:cNvPr>
            <p:cNvSpPr>
              <a:spLocks/>
            </p:cNvSpPr>
            <p:nvPr/>
          </p:nvSpPr>
          <p:spPr bwMode="auto">
            <a:xfrm>
              <a:off x="1261" y="1333"/>
              <a:ext cx="51" cy="89"/>
            </a:xfrm>
            <a:custGeom>
              <a:avLst/>
              <a:gdLst>
                <a:gd name="T0" fmla="*/ 16 w 37"/>
                <a:gd name="T1" fmla="*/ 61 h 65"/>
                <a:gd name="T2" fmla="*/ 37 w 37"/>
                <a:gd name="T3" fmla="*/ 64 h 65"/>
                <a:gd name="T4" fmla="*/ 35 w 37"/>
                <a:gd name="T5" fmla="*/ 54 h 65"/>
                <a:gd name="T6" fmla="*/ 29 w 37"/>
                <a:gd name="T7" fmla="*/ 54 h 65"/>
                <a:gd name="T8" fmla="*/ 21 w 37"/>
                <a:gd name="T9" fmla="*/ 47 h 65"/>
                <a:gd name="T10" fmla="*/ 14 w 37"/>
                <a:gd name="T11" fmla="*/ 0 h 65"/>
                <a:gd name="T12" fmla="*/ 0 w 37"/>
                <a:gd name="T13" fmla="*/ 2 h 65"/>
                <a:gd name="T14" fmla="*/ 8 w 37"/>
                <a:gd name="T15" fmla="*/ 49 h 65"/>
                <a:gd name="T16" fmla="*/ 16 w 37"/>
                <a:gd name="T1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5">
                  <a:moveTo>
                    <a:pt x="16" y="61"/>
                  </a:moveTo>
                  <a:cubicBezTo>
                    <a:pt x="22" y="64"/>
                    <a:pt x="29" y="65"/>
                    <a:pt x="37" y="64"/>
                  </a:cubicBezTo>
                  <a:cubicBezTo>
                    <a:pt x="35" y="54"/>
                    <a:pt x="35" y="54"/>
                    <a:pt x="35" y="54"/>
                  </a:cubicBezTo>
                  <a:cubicBezTo>
                    <a:pt x="33" y="54"/>
                    <a:pt x="31" y="54"/>
                    <a:pt x="29" y="54"/>
                  </a:cubicBezTo>
                  <a:cubicBezTo>
                    <a:pt x="25" y="53"/>
                    <a:pt x="22" y="51"/>
                    <a:pt x="21" y="47"/>
                  </a:cubicBezTo>
                  <a:cubicBezTo>
                    <a:pt x="14" y="0"/>
                    <a:pt x="14" y="0"/>
                    <a:pt x="14" y="0"/>
                  </a:cubicBezTo>
                  <a:cubicBezTo>
                    <a:pt x="0" y="2"/>
                    <a:pt x="0" y="2"/>
                    <a:pt x="0" y="2"/>
                  </a:cubicBezTo>
                  <a:cubicBezTo>
                    <a:pt x="8" y="49"/>
                    <a:pt x="8" y="49"/>
                    <a:pt x="8" y="49"/>
                  </a:cubicBezTo>
                  <a:cubicBezTo>
                    <a:pt x="9" y="54"/>
                    <a:pt x="11" y="58"/>
                    <a:pt x="16" y="6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9" name="Freeform 26">
              <a:extLst>
                <a:ext uri="{FF2B5EF4-FFF2-40B4-BE49-F238E27FC236}">
                  <a16:creationId xmlns:a16="http://schemas.microsoft.com/office/drawing/2014/main" id="{AF2B2F2E-5455-ADD3-4F73-49875739B04B}"/>
                </a:ext>
              </a:extLst>
            </p:cNvPr>
            <p:cNvSpPr>
              <a:spLocks/>
            </p:cNvSpPr>
            <p:nvPr/>
          </p:nvSpPr>
          <p:spPr bwMode="auto">
            <a:xfrm>
              <a:off x="1309" y="1324"/>
              <a:ext cx="35" cy="97"/>
            </a:xfrm>
            <a:custGeom>
              <a:avLst/>
              <a:gdLst>
                <a:gd name="T0" fmla="*/ 21 w 25"/>
                <a:gd name="T1" fmla="*/ 60 h 70"/>
                <a:gd name="T2" fmla="*/ 25 w 25"/>
                <a:gd name="T3" fmla="*/ 47 h 70"/>
                <a:gd name="T4" fmla="*/ 17 w 25"/>
                <a:gd name="T5" fmla="*/ 0 h 70"/>
                <a:gd name="T6" fmla="*/ 4 w 25"/>
                <a:gd name="T7" fmla="*/ 2 h 70"/>
                <a:gd name="T8" fmla="*/ 11 w 25"/>
                <a:gd name="T9" fmla="*/ 49 h 70"/>
                <a:gd name="T10" fmla="*/ 6 w 25"/>
                <a:gd name="T11" fmla="*/ 58 h 70"/>
                <a:gd name="T12" fmla="*/ 0 w 25"/>
                <a:gd name="T13" fmla="*/ 60 h 70"/>
                <a:gd name="T14" fmla="*/ 2 w 25"/>
                <a:gd name="T15" fmla="*/ 70 h 70"/>
                <a:gd name="T16" fmla="*/ 21 w 25"/>
                <a:gd name="T1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70">
                  <a:moveTo>
                    <a:pt x="21" y="60"/>
                  </a:moveTo>
                  <a:cubicBezTo>
                    <a:pt x="25" y="56"/>
                    <a:pt x="25" y="52"/>
                    <a:pt x="25" y="47"/>
                  </a:cubicBezTo>
                  <a:cubicBezTo>
                    <a:pt x="17" y="0"/>
                    <a:pt x="17" y="0"/>
                    <a:pt x="17" y="0"/>
                  </a:cubicBezTo>
                  <a:cubicBezTo>
                    <a:pt x="4" y="2"/>
                    <a:pt x="4" y="2"/>
                    <a:pt x="4" y="2"/>
                  </a:cubicBezTo>
                  <a:cubicBezTo>
                    <a:pt x="11" y="49"/>
                    <a:pt x="11" y="49"/>
                    <a:pt x="11" y="49"/>
                  </a:cubicBezTo>
                  <a:cubicBezTo>
                    <a:pt x="12" y="52"/>
                    <a:pt x="9" y="56"/>
                    <a:pt x="6" y="58"/>
                  </a:cubicBezTo>
                  <a:cubicBezTo>
                    <a:pt x="4" y="59"/>
                    <a:pt x="2" y="60"/>
                    <a:pt x="0" y="60"/>
                  </a:cubicBezTo>
                  <a:cubicBezTo>
                    <a:pt x="2" y="70"/>
                    <a:pt x="2" y="70"/>
                    <a:pt x="2" y="70"/>
                  </a:cubicBezTo>
                  <a:cubicBezTo>
                    <a:pt x="9" y="69"/>
                    <a:pt x="16" y="66"/>
                    <a:pt x="21" y="60"/>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0" name="Freeform 27">
              <a:extLst>
                <a:ext uri="{FF2B5EF4-FFF2-40B4-BE49-F238E27FC236}">
                  <a16:creationId xmlns:a16="http://schemas.microsoft.com/office/drawing/2014/main" id="{BDB88EF4-7F70-FD44-9D5F-33433841215C}"/>
                </a:ext>
              </a:extLst>
            </p:cNvPr>
            <p:cNvSpPr>
              <a:spLocks noEditPoints="1"/>
            </p:cNvSpPr>
            <p:nvPr/>
          </p:nvSpPr>
          <p:spPr bwMode="auto">
            <a:xfrm>
              <a:off x="1713" y="1716"/>
              <a:ext cx="96" cy="83"/>
            </a:xfrm>
            <a:custGeom>
              <a:avLst/>
              <a:gdLst>
                <a:gd name="T0" fmla="*/ 3 w 96"/>
                <a:gd name="T1" fmla="*/ 19 h 83"/>
                <a:gd name="T2" fmla="*/ 24 w 96"/>
                <a:gd name="T3" fmla="*/ 22 h 83"/>
                <a:gd name="T4" fmla="*/ 28 w 96"/>
                <a:gd name="T5" fmla="*/ 55 h 83"/>
                <a:gd name="T6" fmla="*/ 10 w 96"/>
                <a:gd name="T7" fmla="*/ 63 h 83"/>
                <a:gd name="T8" fmla="*/ 11 w 96"/>
                <a:gd name="T9" fmla="*/ 83 h 83"/>
                <a:gd name="T10" fmla="*/ 96 w 96"/>
                <a:gd name="T11" fmla="*/ 39 h 83"/>
                <a:gd name="T12" fmla="*/ 94 w 96"/>
                <a:gd name="T13" fmla="*/ 19 h 83"/>
                <a:gd name="T14" fmla="*/ 0 w 96"/>
                <a:gd name="T15" fmla="*/ 0 h 83"/>
                <a:gd name="T16" fmla="*/ 3 w 96"/>
                <a:gd name="T17" fmla="*/ 19 h 83"/>
                <a:gd name="T18" fmla="*/ 77 w 96"/>
                <a:gd name="T19" fmla="*/ 32 h 83"/>
                <a:gd name="T20" fmla="*/ 77 w 96"/>
                <a:gd name="T21" fmla="*/ 32 h 83"/>
                <a:gd name="T22" fmla="*/ 77 w 96"/>
                <a:gd name="T23" fmla="*/ 32 h 83"/>
                <a:gd name="T24" fmla="*/ 77 w 96"/>
                <a:gd name="T25" fmla="*/ 32 h 83"/>
                <a:gd name="T26" fmla="*/ 77 w 96"/>
                <a:gd name="T27" fmla="*/ 32 h 83"/>
                <a:gd name="T28" fmla="*/ 77 w 96"/>
                <a:gd name="T29" fmla="*/ 32 h 83"/>
                <a:gd name="T30" fmla="*/ 41 w 96"/>
                <a:gd name="T31" fmla="*/ 48 h 83"/>
                <a:gd name="T32" fmla="*/ 39 w 96"/>
                <a:gd name="T33" fmla="*/ 25 h 83"/>
                <a:gd name="T34" fmla="*/ 77 w 96"/>
                <a:gd name="T35"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83">
                  <a:moveTo>
                    <a:pt x="3" y="19"/>
                  </a:moveTo>
                  <a:lnTo>
                    <a:pt x="24" y="22"/>
                  </a:lnTo>
                  <a:lnTo>
                    <a:pt x="28" y="55"/>
                  </a:lnTo>
                  <a:lnTo>
                    <a:pt x="10" y="63"/>
                  </a:lnTo>
                  <a:lnTo>
                    <a:pt x="11" y="83"/>
                  </a:lnTo>
                  <a:lnTo>
                    <a:pt x="96" y="39"/>
                  </a:lnTo>
                  <a:lnTo>
                    <a:pt x="94" y="19"/>
                  </a:lnTo>
                  <a:lnTo>
                    <a:pt x="0" y="0"/>
                  </a:lnTo>
                  <a:lnTo>
                    <a:pt x="3" y="19"/>
                  </a:lnTo>
                  <a:close/>
                  <a:moveTo>
                    <a:pt x="77" y="32"/>
                  </a:moveTo>
                  <a:lnTo>
                    <a:pt x="77" y="32"/>
                  </a:lnTo>
                  <a:lnTo>
                    <a:pt x="77" y="32"/>
                  </a:lnTo>
                  <a:lnTo>
                    <a:pt x="77" y="32"/>
                  </a:lnTo>
                  <a:lnTo>
                    <a:pt x="77" y="32"/>
                  </a:lnTo>
                  <a:lnTo>
                    <a:pt x="77" y="32"/>
                  </a:lnTo>
                  <a:lnTo>
                    <a:pt x="41" y="48"/>
                  </a:lnTo>
                  <a:lnTo>
                    <a:pt x="39" y="25"/>
                  </a:lnTo>
                  <a:lnTo>
                    <a:pt x="77" y="32"/>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1" name="Freeform 28">
              <a:extLst>
                <a:ext uri="{FF2B5EF4-FFF2-40B4-BE49-F238E27FC236}">
                  <a16:creationId xmlns:a16="http://schemas.microsoft.com/office/drawing/2014/main" id="{44EB6153-0A16-E602-7FC5-C0370D7D3F86}"/>
                </a:ext>
              </a:extLst>
            </p:cNvPr>
            <p:cNvSpPr>
              <a:spLocks/>
            </p:cNvSpPr>
            <p:nvPr/>
          </p:nvSpPr>
          <p:spPr bwMode="auto">
            <a:xfrm>
              <a:off x="1723" y="1834"/>
              <a:ext cx="99" cy="77"/>
            </a:xfrm>
            <a:custGeom>
              <a:avLst/>
              <a:gdLst>
                <a:gd name="T0" fmla="*/ 43 w 72"/>
                <a:gd name="T1" fmla="*/ 3 h 56"/>
                <a:gd name="T2" fmla="*/ 34 w 72"/>
                <a:gd name="T3" fmla="*/ 13 h 56"/>
                <a:gd name="T4" fmla="*/ 24 w 72"/>
                <a:gd name="T5" fmla="*/ 41 h 56"/>
                <a:gd name="T6" fmla="*/ 16 w 72"/>
                <a:gd name="T7" fmla="*/ 40 h 56"/>
                <a:gd name="T8" fmla="*/ 14 w 72"/>
                <a:gd name="T9" fmla="*/ 19 h 56"/>
                <a:gd name="T10" fmla="*/ 24 w 72"/>
                <a:gd name="T11" fmla="*/ 13 h 56"/>
                <a:gd name="T12" fmla="*/ 23 w 72"/>
                <a:gd name="T13" fmla="*/ 0 h 56"/>
                <a:gd name="T14" fmla="*/ 7 w 72"/>
                <a:gd name="T15" fmla="*/ 9 h 56"/>
                <a:gd name="T16" fmla="*/ 6 w 72"/>
                <a:gd name="T17" fmla="*/ 46 h 56"/>
                <a:gd name="T18" fmla="*/ 26 w 72"/>
                <a:gd name="T19" fmla="*/ 55 h 56"/>
                <a:gd name="T20" fmla="*/ 47 w 72"/>
                <a:gd name="T21" fmla="*/ 17 h 56"/>
                <a:gd name="T22" fmla="*/ 54 w 72"/>
                <a:gd name="T23" fmla="*/ 15 h 56"/>
                <a:gd name="T24" fmla="*/ 60 w 72"/>
                <a:gd name="T25" fmla="*/ 27 h 56"/>
                <a:gd name="T26" fmla="*/ 55 w 72"/>
                <a:gd name="T27" fmla="*/ 39 h 56"/>
                <a:gd name="T28" fmla="*/ 54 w 72"/>
                <a:gd name="T29" fmla="*/ 40 h 56"/>
                <a:gd name="T30" fmla="*/ 52 w 72"/>
                <a:gd name="T31" fmla="*/ 40 h 56"/>
                <a:gd name="T32" fmla="*/ 51 w 72"/>
                <a:gd name="T33" fmla="*/ 40 h 56"/>
                <a:gd name="T34" fmla="*/ 50 w 72"/>
                <a:gd name="T35" fmla="*/ 40 h 56"/>
                <a:gd name="T36" fmla="*/ 51 w 72"/>
                <a:gd name="T37" fmla="*/ 53 h 56"/>
                <a:gd name="T38" fmla="*/ 68 w 72"/>
                <a:gd name="T39" fmla="*/ 41 h 56"/>
                <a:gd name="T40" fmla="*/ 63 w 72"/>
                <a:gd name="T41" fmla="*/ 7 h 56"/>
                <a:gd name="T42" fmla="*/ 43 w 72"/>
                <a:gd name="T43"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56">
                  <a:moveTo>
                    <a:pt x="43" y="3"/>
                  </a:moveTo>
                  <a:cubicBezTo>
                    <a:pt x="39" y="5"/>
                    <a:pt x="35" y="9"/>
                    <a:pt x="34" y="13"/>
                  </a:cubicBezTo>
                  <a:cubicBezTo>
                    <a:pt x="30" y="22"/>
                    <a:pt x="32" y="35"/>
                    <a:pt x="24" y="41"/>
                  </a:cubicBezTo>
                  <a:cubicBezTo>
                    <a:pt x="22" y="42"/>
                    <a:pt x="18" y="42"/>
                    <a:pt x="16" y="40"/>
                  </a:cubicBezTo>
                  <a:cubicBezTo>
                    <a:pt x="11" y="36"/>
                    <a:pt x="11" y="26"/>
                    <a:pt x="14" y="19"/>
                  </a:cubicBezTo>
                  <a:cubicBezTo>
                    <a:pt x="15" y="15"/>
                    <a:pt x="19" y="13"/>
                    <a:pt x="24" y="13"/>
                  </a:cubicBezTo>
                  <a:cubicBezTo>
                    <a:pt x="23" y="0"/>
                    <a:pt x="23" y="0"/>
                    <a:pt x="23" y="0"/>
                  </a:cubicBezTo>
                  <a:cubicBezTo>
                    <a:pt x="16" y="0"/>
                    <a:pt x="11" y="4"/>
                    <a:pt x="7" y="9"/>
                  </a:cubicBezTo>
                  <a:cubicBezTo>
                    <a:pt x="0" y="19"/>
                    <a:pt x="0" y="36"/>
                    <a:pt x="6" y="46"/>
                  </a:cubicBezTo>
                  <a:cubicBezTo>
                    <a:pt x="10" y="53"/>
                    <a:pt x="18" y="56"/>
                    <a:pt x="26" y="55"/>
                  </a:cubicBezTo>
                  <a:cubicBezTo>
                    <a:pt x="45" y="51"/>
                    <a:pt x="40" y="28"/>
                    <a:pt x="47" y="17"/>
                  </a:cubicBezTo>
                  <a:cubicBezTo>
                    <a:pt x="49" y="15"/>
                    <a:pt x="52" y="15"/>
                    <a:pt x="54" y="15"/>
                  </a:cubicBezTo>
                  <a:cubicBezTo>
                    <a:pt x="59" y="17"/>
                    <a:pt x="60" y="22"/>
                    <a:pt x="60" y="27"/>
                  </a:cubicBezTo>
                  <a:cubicBezTo>
                    <a:pt x="60" y="31"/>
                    <a:pt x="59" y="37"/>
                    <a:pt x="55" y="39"/>
                  </a:cubicBezTo>
                  <a:cubicBezTo>
                    <a:pt x="54" y="40"/>
                    <a:pt x="54" y="40"/>
                    <a:pt x="54" y="40"/>
                  </a:cubicBezTo>
                  <a:cubicBezTo>
                    <a:pt x="52" y="40"/>
                    <a:pt x="52" y="40"/>
                    <a:pt x="52" y="40"/>
                  </a:cubicBezTo>
                  <a:cubicBezTo>
                    <a:pt x="51" y="40"/>
                    <a:pt x="51" y="40"/>
                    <a:pt x="51" y="40"/>
                  </a:cubicBezTo>
                  <a:cubicBezTo>
                    <a:pt x="50" y="40"/>
                    <a:pt x="50" y="40"/>
                    <a:pt x="50" y="40"/>
                  </a:cubicBezTo>
                  <a:cubicBezTo>
                    <a:pt x="51" y="53"/>
                    <a:pt x="51" y="53"/>
                    <a:pt x="51" y="53"/>
                  </a:cubicBezTo>
                  <a:cubicBezTo>
                    <a:pt x="59" y="52"/>
                    <a:pt x="66" y="48"/>
                    <a:pt x="68" y="41"/>
                  </a:cubicBezTo>
                  <a:cubicBezTo>
                    <a:pt x="72" y="31"/>
                    <a:pt x="72" y="15"/>
                    <a:pt x="63" y="7"/>
                  </a:cubicBezTo>
                  <a:cubicBezTo>
                    <a:pt x="58" y="1"/>
                    <a:pt x="49" y="0"/>
                    <a:pt x="43" y="3"/>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2" name="Freeform 29">
              <a:extLst>
                <a:ext uri="{FF2B5EF4-FFF2-40B4-BE49-F238E27FC236}">
                  <a16:creationId xmlns:a16="http://schemas.microsoft.com/office/drawing/2014/main" id="{99F9295E-907E-562B-A3C1-827E2663C838}"/>
                </a:ext>
              </a:extLst>
            </p:cNvPr>
            <p:cNvSpPr>
              <a:spLocks/>
            </p:cNvSpPr>
            <p:nvPr/>
          </p:nvSpPr>
          <p:spPr bwMode="auto">
            <a:xfrm>
              <a:off x="974" y="1752"/>
              <a:ext cx="96" cy="34"/>
            </a:xfrm>
            <a:custGeom>
              <a:avLst/>
              <a:gdLst>
                <a:gd name="T0" fmla="*/ 49 w 70"/>
                <a:gd name="T1" fmla="*/ 11 h 25"/>
                <a:gd name="T2" fmla="*/ 2 w 70"/>
                <a:gd name="T3" fmla="*/ 4 h 25"/>
                <a:gd name="T4" fmla="*/ 0 w 70"/>
                <a:gd name="T5" fmla="*/ 17 h 25"/>
                <a:gd name="T6" fmla="*/ 47 w 70"/>
                <a:gd name="T7" fmla="*/ 24 h 25"/>
                <a:gd name="T8" fmla="*/ 60 w 70"/>
                <a:gd name="T9" fmla="*/ 20 h 25"/>
                <a:gd name="T10" fmla="*/ 70 w 70"/>
                <a:gd name="T11" fmla="*/ 2 h 25"/>
                <a:gd name="T12" fmla="*/ 60 w 70"/>
                <a:gd name="T13" fmla="*/ 0 h 25"/>
                <a:gd name="T14" fmla="*/ 58 w 70"/>
                <a:gd name="T15" fmla="*/ 6 h 25"/>
                <a:gd name="T16" fmla="*/ 49 w 70"/>
                <a:gd name="T17"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5">
                  <a:moveTo>
                    <a:pt x="49" y="11"/>
                  </a:moveTo>
                  <a:cubicBezTo>
                    <a:pt x="2" y="4"/>
                    <a:pt x="2" y="4"/>
                    <a:pt x="2" y="4"/>
                  </a:cubicBezTo>
                  <a:cubicBezTo>
                    <a:pt x="0" y="17"/>
                    <a:pt x="0" y="17"/>
                    <a:pt x="0" y="17"/>
                  </a:cubicBezTo>
                  <a:cubicBezTo>
                    <a:pt x="47" y="24"/>
                    <a:pt x="47" y="24"/>
                    <a:pt x="47" y="24"/>
                  </a:cubicBezTo>
                  <a:cubicBezTo>
                    <a:pt x="52" y="25"/>
                    <a:pt x="56" y="24"/>
                    <a:pt x="60" y="20"/>
                  </a:cubicBezTo>
                  <a:cubicBezTo>
                    <a:pt x="66" y="16"/>
                    <a:pt x="69" y="9"/>
                    <a:pt x="70" y="2"/>
                  </a:cubicBezTo>
                  <a:cubicBezTo>
                    <a:pt x="60" y="0"/>
                    <a:pt x="60" y="0"/>
                    <a:pt x="60" y="0"/>
                  </a:cubicBezTo>
                  <a:cubicBezTo>
                    <a:pt x="60" y="2"/>
                    <a:pt x="59" y="4"/>
                    <a:pt x="58" y="6"/>
                  </a:cubicBezTo>
                  <a:cubicBezTo>
                    <a:pt x="56" y="9"/>
                    <a:pt x="53" y="12"/>
                    <a:pt x="49" y="1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3" name="Freeform 30">
              <a:extLst>
                <a:ext uri="{FF2B5EF4-FFF2-40B4-BE49-F238E27FC236}">
                  <a16:creationId xmlns:a16="http://schemas.microsoft.com/office/drawing/2014/main" id="{9B3825E6-7E73-1D0D-74FB-F3D3D85F9AE4}"/>
                </a:ext>
              </a:extLst>
            </p:cNvPr>
            <p:cNvSpPr>
              <a:spLocks/>
            </p:cNvSpPr>
            <p:nvPr/>
          </p:nvSpPr>
          <p:spPr bwMode="auto">
            <a:xfrm>
              <a:off x="983" y="1704"/>
              <a:ext cx="89" cy="51"/>
            </a:xfrm>
            <a:custGeom>
              <a:avLst/>
              <a:gdLst>
                <a:gd name="T0" fmla="*/ 49 w 65"/>
                <a:gd name="T1" fmla="*/ 8 h 37"/>
                <a:gd name="T2" fmla="*/ 2 w 65"/>
                <a:gd name="T3" fmla="*/ 0 h 37"/>
                <a:gd name="T4" fmla="*/ 0 w 65"/>
                <a:gd name="T5" fmla="*/ 14 h 37"/>
                <a:gd name="T6" fmla="*/ 47 w 65"/>
                <a:gd name="T7" fmla="*/ 21 h 37"/>
                <a:gd name="T8" fmla="*/ 54 w 65"/>
                <a:gd name="T9" fmla="*/ 29 h 37"/>
                <a:gd name="T10" fmla="*/ 54 w 65"/>
                <a:gd name="T11" fmla="*/ 35 h 37"/>
                <a:gd name="T12" fmla="*/ 64 w 65"/>
                <a:gd name="T13" fmla="*/ 37 h 37"/>
                <a:gd name="T14" fmla="*/ 61 w 65"/>
                <a:gd name="T15" fmla="*/ 16 h 37"/>
                <a:gd name="T16" fmla="*/ 49 w 65"/>
                <a:gd name="T1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7">
                  <a:moveTo>
                    <a:pt x="49" y="8"/>
                  </a:moveTo>
                  <a:cubicBezTo>
                    <a:pt x="2" y="0"/>
                    <a:pt x="2" y="0"/>
                    <a:pt x="2" y="0"/>
                  </a:cubicBezTo>
                  <a:cubicBezTo>
                    <a:pt x="0" y="14"/>
                    <a:pt x="0" y="14"/>
                    <a:pt x="0" y="14"/>
                  </a:cubicBezTo>
                  <a:cubicBezTo>
                    <a:pt x="47" y="21"/>
                    <a:pt x="47" y="21"/>
                    <a:pt x="47" y="21"/>
                  </a:cubicBezTo>
                  <a:cubicBezTo>
                    <a:pt x="50" y="22"/>
                    <a:pt x="53" y="25"/>
                    <a:pt x="54" y="29"/>
                  </a:cubicBezTo>
                  <a:cubicBezTo>
                    <a:pt x="54" y="31"/>
                    <a:pt x="54" y="33"/>
                    <a:pt x="54" y="35"/>
                  </a:cubicBezTo>
                  <a:cubicBezTo>
                    <a:pt x="64" y="37"/>
                    <a:pt x="64" y="37"/>
                    <a:pt x="64" y="37"/>
                  </a:cubicBezTo>
                  <a:cubicBezTo>
                    <a:pt x="65" y="29"/>
                    <a:pt x="64" y="22"/>
                    <a:pt x="61" y="16"/>
                  </a:cubicBezTo>
                  <a:cubicBezTo>
                    <a:pt x="58" y="11"/>
                    <a:pt x="54" y="9"/>
                    <a:pt x="49" y="8"/>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4" name="Freeform 31">
              <a:extLst>
                <a:ext uri="{FF2B5EF4-FFF2-40B4-BE49-F238E27FC236}">
                  <a16:creationId xmlns:a16="http://schemas.microsoft.com/office/drawing/2014/main" id="{5E747A24-D6B0-8DB2-F45D-322A818D4605}"/>
                </a:ext>
              </a:extLst>
            </p:cNvPr>
            <p:cNvSpPr>
              <a:spLocks noEditPoints="1"/>
            </p:cNvSpPr>
            <p:nvPr/>
          </p:nvSpPr>
          <p:spPr bwMode="auto">
            <a:xfrm>
              <a:off x="1154" y="1370"/>
              <a:ext cx="90" cy="103"/>
            </a:xfrm>
            <a:custGeom>
              <a:avLst/>
              <a:gdLst>
                <a:gd name="T0" fmla="*/ 35 w 90"/>
                <a:gd name="T1" fmla="*/ 93 h 103"/>
                <a:gd name="T2" fmla="*/ 30 w 90"/>
                <a:gd name="T3" fmla="*/ 74 h 103"/>
                <a:gd name="T4" fmla="*/ 58 w 90"/>
                <a:gd name="T5" fmla="*/ 56 h 103"/>
                <a:gd name="T6" fmla="*/ 74 w 90"/>
                <a:gd name="T7" fmla="*/ 70 h 103"/>
                <a:gd name="T8" fmla="*/ 90 w 90"/>
                <a:gd name="T9" fmla="*/ 60 h 103"/>
                <a:gd name="T10" fmla="*/ 15 w 90"/>
                <a:gd name="T11" fmla="*/ 0 h 103"/>
                <a:gd name="T12" fmla="*/ 0 w 90"/>
                <a:gd name="T13" fmla="*/ 9 h 103"/>
                <a:gd name="T14" fmla="*/ 19 w 90"/>
                <a:gd name="T15" fmla="*/ 103 h 103"/>
                <a:gd name="T16" fmla="*/ 35 w 90"/>
                <a:gd name="T17" fmla="*/ 93 h 103"/>
                <a:gd name="T18" fmla="*/ 17 w 90"/>
                <a:gd name="T19" fmla="*/ 20 h 103"/>
                <a:gd name="T20" fmla="*/ 17 w 90"/>
                <a:gd name="T21" fmla="*/ 20 h 103"/>
                <a:gd name="T22" fmla="*/ 17 w 90"/>
                <a:gd name="T23" fmla="*/ 20 h 103"/>
                <a:gd name="T24" fmla="*/ 17 w 90"/>
                <a:gd name="T25" fmla="*/ 20 h 103"/>
                <a:gd name="T26" fmla="*/ 46 w 90"/>
                <a:gd name="T27" fmla="*/ 47 h 103"/>
                <a:gd name="T28" fmla="*/ 26 w 90"/>
                <a:gd name="T29" fmla="*/ 58 h 103"/>
                <a:gd name="T30" fmla="*/ 17 w 90"/>
                <a:gd name="T31" fmla="*/ 20 h 103"/>
                <a:gd name="T32" fmla="*/ 17 w 90"/>
                <a:gd name="T33" fmla="*/ 2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3">
                  <a:moveTo>
                    <a:pt x="35" y="93"/>
                  </a:moveTo>
                  <a:lnTo>
                    <a:pt x="30" y="74"/>
                  </a:lnTo>
                  <a:lnTo>
                    <a:pt x="58" y="56"/>
                  </a:lnTo>
                  <a:lnTo>
                    <a:pt x="74" y="70"/>
                  </a:lnTo>
                  <a:lnTo>
                    <a:pt x="90" y="60"/>
                  </a:lnTo>
                  <a:lnTo>
                    <a:pt x="15" y="0"/>
                  </a:lnTo>
                  <a:lnTo>
                    <a:pt x="0" y="9"/>
                  </a:lnTo>
                  <a:lnTo>
                    <a:pt x="19" y="103"/>
                  </a:lnTo>
                  <a:lnTo>
                    <a:pt x="35" y="93"/>
                  </a:lnTo>
                  <a:close/>
                  <a:moveTo>
                    <a:pt x="17" y="20"/>
                  </a:moveTo>
                  <a:lnTo>
                    <a:pt x="17" y="20"/>
                  </a:lnTo>
                  <a:lnTo>
                    <a:pt x="17" y="20"/>
                  </a:lnTo>
                  <a:lnTo>
                    <a:pt x="17" y="20"/>
                  </a:lnTo>
                  <a:lnTo>
                    <a:pt x="46" y="47"/>
                  </a:lnTo>
                  <a:lnTo>
                    <a:pt x="26" y="58"/>
                  </a:lnTo>
                  <a:lnTo>
                    <a:pt x="17" y="20"/>
                  </a:lnTo>
                  <a:lnTo>
                    <a:pt x="17" y="2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5" name="Freeform 32">
              <a:extLst>
                <a:ext uri="{FF2B5EF4-FFF2-40B4-BE49-F238E27FC236}">
                  <a16:creationId xmlns:a16="http://schemas.microsoft.com/office/drawing/2014/main" id="{4336397D-E00F-D66F-3C23-D947FDA4337F}"/>
                </a:ext>
              </a:extLst>
            </p:cNvPr>
            <p:cNvSpPr>
              <a:spLocks/>
            </p:cNvSpPr>
            <p:nvPr/>
          </p:nvSpPr>
          <p:spPr bwMode="auto">
            <a:xfrm>
              <a:off x="1529" y="1345"/>
              <a:ext cx="96" cy="107"/>
            </a:xfrm>
            <a:custGeom>
              <a:avLst/>
              <a:gdLst>
                <a:gd name="T0" fmla="*/ 68 w 96"/>
                <a:gd name="T1" fmla="*/ 94 h 107"/>
                <a:gd name="T2" fmla="*/ 24 w 96"/>
                <a:gd name="T3" fmla="*/ 76 h 107"/>
                <a:gd name="T4" fmla="*/ 33 w 96"/>
                <a:gd name="T5" fmla="*/ 52 h 107"/>
                <a:gd name="T6" fmla="*/ 72 w 96"/>
                <a:gd name="T7" fmla="*/ 69 h 107"/>
                <a:gd name="T8" fmla="*/ 77 w 96"/>
                <a:gd name="T9" fmla="*/ 54 h 107"/>
                <a:gd name="T10" fmla="*/ 39 w 96"/>
                <a:gd name="T11" fmla="*/ 39 h 107"/>
                <a:gd name="T12" fmla="*/ 47 w 96"/>
                <a:gd name="T13" fmla="*/ 21 h 107"/>
                <a:gd name="T14" fmla="*/ 90 w 96"/>
                <a:gd name="T15" fmla="*/ 39 h 107"/>
                <a:gd name="T16" fmla="*/ 96 w 96"/>
                <a:gd name="T17" fmla="*/ 25 h 107"/>
                <a:gd name="T18" fmla="*/ 35 w 96"/>
                <a:gd name="T19" fmla="*/ 0 h 107"/>
                <a:gd name="T20" fmla="*/ 0 w 96"/>
                <a:gd name="T21" fmla="*/ 83 h 107"/>
                <a:gd name="T22" fmla="*/ 61 w 96"/>
                <a:gd name="T23" fmla="*/ 107 h 107"/>
                <a:gd name="T24" fmla="*/ 68 w 96"/>
                <a:gd name="T25"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68" y="94"/>
                  </a:moveTo>
                  <a:lnTo>
                    <a:pt x="24" y="76"/>
                  </a:lnTo>
                  <a:lnTo>
                    <a:pt x="33" y="52"/>
                  </a:lnTo>
                  <a:lnTo>
                    <a:pt x="72" y="69"/>
                  </a:lnTo>
                  <a:lnTo>
                    <a:pt x="77" y="54"/>
                  </a:lnTo>
                  <a:lnTo>
                    <a:pt x="39" y="39"/>
                  </a:lnTo>
                  <a:lnTo>
                    <a:pt x="47" y="21"/>
                  </a:lnTo>
                  <a:lnTo>
                    <a:pt x="90" y="39"/>
                  </a:lnTo>
                  <a:lnTo>
                    <a:pt x="96" y="25"/>
                  </a:lnTo>
                  <a:lnTo>
                    <a:pt x="35" y="0"/>
                  </a:lnTo>
                  <a:lnTo>
                    <a:pt x="0" y="83"/>
                  </a:lnTo>
                  <a:lnTo>
                    <a:pt x="61" y="107"/>
                  </a:lnTo>
                  <a:lnTo>
                    <a:pt x="68" y="9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6" name="Freeform 33">
              <a:extLst>
                <a:ext uri="{FF2B5EF4-FFF2-40B4-BE49-F238E27FC236}">
                  <a16:creationId xmlns:a16="http://schemas.microsoft.com/office/drawing/2014/main" id="{1B0ACB41-1AC6-DF93-87FD-E4BCF0C9F834}"/>
                </a:ext>
              </a:extLst>
            </p:cNvPr>
            <p:cNvSpPr>
              <a:spLocks noEditPoints="1"/>
            </p:cNvSpPr>
            <p:nvPr/>
          </p:nvSpPr>
          <p:spPr bwMode="auto">
            <a:xfrm>
              <a:off x="999" y="1575"/>
              <a:ext cx="107" cy="89"/>
            </a:xfrm>
            <a:custGeom>
              <a:avLst/>
              <a:gdLst>
                <a:gd name="T0" fmla="*/ 67 w 78"/>
                <a:gd name="T1" fmla="*/ 51 h 65"/>
                <a:gd name="T2" fmla="*/ 42 w 78"/>
                <a:gd name="T3" fmla="*/ 44 h 65"/>
                <a:gd name="T4" fmla="*/ 41 w 78"/>
                <a:gd name="T5" fmla="*/ 44 h 65"/>
                <a:gd name="T6" fmla="*/ 46 w 78"/>
                <a:gd name="T7" fmla="*/ 28 h 65"/>
                <a:gd name="T8" fmla="*/ 74 w 78"/>
                <a:gd name="T9" fmla="*/ 27 h 65"/>
                <a:gd name="T10" fmla="*/ 78 w 78"/>
                <a:gd name="T11" fmla="*/ 14 h 65"/>
                <a:gd name="T12" fmla="*/ 44 w 78"/>
                <a:gd name="T13" fmla="*/ 17 h 65"/>
                <a:gd name="T14" fmla="*/ 40 w 78"/>
                <a:gd name="T15" fmla="*/ 5 h 65"/>
                <a:gd name="T16" fmla="*/ 25 w 78"/>
                <a:gd name="T17" fmla="*/ 0 h 65"/>
                <a:gd name="T18" fmla="*/ 0 w 78"/>
                <a:gd name="T19" fmla="*/ 46 h 65"/>
                <a:gd name="T20" fmla="*/ 63 w 78"/>
                <a:gd name="T21" fmla="*/ 65 h 65"/>
                <a:gd name="T22" fmla="*/ 67 w 78"/>
                <a:gd name="T23" fmla="*/ 51 h 65"/>
                <a:gd name="T24" fmla="*/ 31 w 78"/>
                <a:gd name="T25" fmla="*/ 41 h 65"/>
                <a:gd name="T26" fmla="*/ 14 w 78"/>
                <a:gd name="T27" fmla="*/ 36 h 65"/>
                <a:gd name="T28" fmla="*/ 27 w 78"/>
                <a:gd name="T29" fmla="*/ 14 h 65"/>
                <a:gd name="T30" fmla="*/ 35 w 78"/>
                <a:gd name="T31" fmla="*/ 18 h 65"/>
                <a:gd name="T32" fmla="*/ 31 w 78"/>
                <a:gd name="T33"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5">
                  <a:moveTo>
                    <a:pt x="67" y="51"/>
                  </a:moveTo>
                  <a:cubicBezTo>
                    <a:pt x="42" y="44"/>
                    <a:pt x="42" y="44"/>
                    <a:pt x="42" y="44"/>
                  </a:cubicBezTo>
                  <a:cubicBezTo>
                    <a:pt x="41" y="44"/>
                    <a:pt x="41" y="44"/>
                    <a:pt x="41" y="44"/>
                  </a:cubicBezTo>
                  <a:cubicBezTo>
                    <a:pt x="43" y="38"/>
                    <a:pt x="45" y="30"/>
                    <a:pt x="46" y="28"/>
                  </a:cubicBezTo>
                  <a:cubicBezTo>
                    <a:pt x="51" y="18"/>
                    <a:pt x="67" y="28"/>
                    <a:pt x="74" y="27"/>
                  </a:cubicBezTo>
                  <a:cubicBezTo>
                    <a:pt x="78" y="14"/>
                    <a:pt x="78" y="14"/>
                    <a:pt x="78" y="14"/>
                  </a:cubicBezTo>
                  <a:cubicBezTo>
                    <a:pt x="67" y="15"/>
                    <a:pt x="52" y="5"/>
                    <a:pt x="44" y="17"/>
                  </a:cubicBezTo>
                  <a:cubicBezTo>
                    <a:pt x="44" y="13"/>
                    <a:pt x="43" y="9"/>
                    <a:pt x="40" y="5"/>
                  </a:cubicBezTo>
                  <a:cubicBezTo>
                    <a:pt x="36" y="2"/>
                    <a:pt x="30" y="0"/>
                    <a:pt x="25" y="0"/>
                  </a:cubicBezTo>
                  <a:cubicBezTo>
                    <a:pt x="10" y="3"/>
                    <a:pt x="8" y="19"/>
                    <a:pt x="0" y="46"/>
                  </a:cubicBezTo>
                  <a:cubicBezTo>
                    <a:pt x="63" y="65"/>
                    <a:pt x="63" y="65"/>
                    <a:pt x="63" y="65"/>
                  </a:cubicBezTo>
                  <a:lnTo>
                    <a:pt x="67" y="51"/>
                  </a:lnTo>
                  <a:close/>
                  <a:moveTo>
                    <a:pt x="31" y="41"/>
                  </a:moveTo>
                  <a:cubicBezTo>
                    <a:pt x="14" y="36"/>
                    <a:pt x="14" y="36"/>
                    <a:pt x="14" y="36"/>
                  </a:cubicBezTo>
                  <a:cubicBezTo>
                    <a:pt x="18" y="25"/>
                    <a:pt x="20" y="13"/>
                    <a:pt x="27" y="14"/>
                  </a:cubicBezTo>
                  <a:cubicBezTo>
                    <a:pt x="31" y="15"/>
                    <a:pt x="33" y="15"/>
                    <a:pt x="35" y="18"/>
                  </a:cubicBezTo>
                  <a:cubicBezTo>
                    <a:pt x="38" y="21"/>
                    <a:pt x="34" y="30"/>
                    <a:pt x="31" y="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7" name="Freeform 34">
              <a:extLst>
                <a:ext uri="{FF2B5EF4-FFF2-40B4-BE49-F238E27FC236}">
                  <a16:creationId xmlns:a16="http://schemas.microsoft.com/office/drawing/2014/main" id="{4EF5A53A-B7E8-8F4A-16AF-B929EAF0612D}"/>
                </a:ext>
              </a:extLst>
            </p:cNvPr>
            <p:cNvSpPr>
              <a:spLocks noEditPoints="1"/>
            </p:cNvSpPr>
            <p:nvPr/>
          </p:nvSpPr>
          <p:spPr bwMode="auto">
            <a:xfrm>
              <a:off x="1616" y="1419"/>
              <a:ext cx="111" cy="112"/>
            </a:xfrm>
            <a:custGeom>
              <a:avLst/>
              <a:gdLst>
                <a:gd name="T0" fmla="*/ 8 w 81"/>
                <a:gd name="T1" fmla="*/ 51 h 81"/>
                <a:gd name="T2" fmla="*/ 29 w 81"/>
                <a:gd name="T3" fmla="*/ 35 h 81"/>
                <a:gd name="T4" fmla="*/ 29 w 81"/>
                <a:gd name="T5" fmla="*/ 34 h 81"/>
                <a:gd name="T6" fmla="*/ 39 w 81"/>
                <a:gd name="T7" fmla="*/ 48 h 81"/>
                <a:gd name="T8" fmla="*/ 23 w 81"/>
                <a:gd name="T9" fmla="*/ 71 h 81"/>
                <a:gd name="T10" fmla="*/ 32 w 81"/>
                <a:gd name="T11" fmla="*/ 81 h 81"/>
                <a:gd name="T12" fmla="*/ 49 w 81"/>
                <a:gd name="T13" fmla="*/ 52 h 81"/>
                <a:gd name="T14" fmla="*/ 61 w 81"/>
                <a:gd name="T15" fmla="*/ 56 h 81"/>
                <a:gd name="T16" fmla="*/ 74 w 81"/>
                <a:gd name="T17" fmla="*/ 47 h 81"/>
                <a:gd name="T18" fmla="*/ 52 w 81"/>
                <a:gd name="T19" fmla="*/ 0 h 81"/>
                <a:gd name="T20" fmla="*/ 0 w 81"/>
                <a:gd name="T21" fmla="*/ 40 h 81"/>
                <a:gd name="T22" fmla="*/ 8 w 81"/>
                <a:gd name="T23" fmla="*/ 51 h 81"/>
                <a:gd name="T24" fmla="*/ 52 w 81"/>
                <a:gd name="T25" fmla="*/ 17 h 81"/>
                <a:gd name="T26" fmla="*/ 61 w 81"/>
                <a:gd name="T27" fmla="*/ 41 h 81"/>
                <a:gd name="T28" fmla="*/ 54 w 81"/>
                <a:gd name="T29" fmla="*/ 44 h 81"/>
                <a:gd name="T30" fmla="*/ 38 w 81"/>
                <a:gd name="T31" fmla="*/ 28 h 81"/>
                <a:gd name="T32" fmla="*/ 52 w 81"/>
                <a:gd name="T33"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8" y="51"/>
                  </a:moveTo>
                  <a:cubicBezTo>
                    <a:pt x="29" y="35"/>
                    <a:pt x="29" y="35"/>
                    <a:pt x="29" y="35"/>
                  </a:cubicBezTo>
                  <a:cubicBezTo>
                    <a:pt x="29" y="34"/>
                    <a:pt x="29" y="34"/>
                    <a:pt x="29" y="34"/>
                  </a:cubicBezTo>
                  <a:cubicBezTo>
                    <a:pt x="33" y="39"/>
                    <a:pt x="38" y="46"/>
                    <a:pt x="39" y="48"/>
                  </a:cubicBezTo>
                  <a:cubicBezTo>
                    <a:pt x="44" y="57"/>
                    <a:pt x="26" y="65"/>
                    <a:pt x="23" y="71"/>
                  </a:cubicBezTo>
                  <a:cubicBezTo>
                    <a:pt x="32" y="81"/>
                    <a:pt x="32" y="81"/>
                    <a:pt x="32" y="81"/>
                  </a:cubicBezTo>
                  <a:cubicBezTo>
                    <a:pt x="38" y="72"/>
                    <a:pt x="55" y="66"/>
                    <a:pt x="49" y="52"/>
                  </a:cubicBezTo>
                  <a:cubicBezTo>
                    <a:pt x="53" y="55"/>
                    <a:pt x="56" y="57"/>
                    <a:pt x="61" y="56"/>
                  </a:cubicBezTo>
                  <a:cubicBezTo>
                    <a:pt x="66" y="55"/>
                    <a:pt x="71" y="51"/>
                    <a:pt x="74" y="47"/>
                  </a:cubicBezTo>
                  <a:cubicBezTo>
                    <a:pt x="81" y="34"/>
                    <a:pt x="68" y="22"/>
                    <a:pt x="52" y="0"/>
                  </a:cubicBezTo>
                  <a:cubicBezTo>
                    <a:pt x="0" y="40"/>
                    <a:pt x="0" y="40"/>
                    <a:pt x="0" y="40"/>
                  </a:cubicBezTo>
                  <a:lnTo>
                    <a:pt x="8" y="51"/>
                  </a:lnTo>
                  <a:close/>
                  <a:moveTo>
                    <a:pt x="52" y="17"/>
                  </a:moveTo>
                  <a:cubicBezTo>
                    <a:pt x="59" y="27"/>
                    <a:pt x="67" y="35"/>
                    <a:pt x="61" y="41"/>
                  </a:cubicBezTo>
                  <a:cubicBezTo>
                    <a:pt x="59" y="43"/>
                    <a:pt x="57" y="44"/>
                    <a:pt x="54" y="44"/>
                  </a:cubicBezTo>
                  <a:cubicBezTo>
                    <a:pt x="49" y="45"/>
                    <a:pt x="45" y="36"/>
                    <a:pt x="38" y="28"/>
                  </a:cubicBezTo>
                  <a:lnTo>
                    <a:pt x="52" y="1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8" name="Freeform 35">
              <a:extLst>
                <a:ext uri="{FF2B5EF4-FFF2-40B4-BE49-F238E27FC236}">
                  <a16:creationId xmlns:a16="http://schemas.microsoft.com/office/drawing/2014/main" id="{F17A97D1-7E96-658E-BA48-5DE1F26ECF31}"/>
                </a:ext>
              </a:extLst>
            </p:cNvPr>
            <p:cNvSpPr>
              <a:spLocks noEditPoints="1"/>
            </p:cNvSpPr>
            <p:nvPr/>
          </p:nvSpPr>
          <p:spPr bwMode="auto">
            <a:xfrm>
              <a:off x="690" y="2572"/>
              <a:ext cx="1400" cy="205"/>
            </a:xfrm>
            <a:custGeom>
              <a:avLst/>
              <a:gdLst>
                <a:gd name="T0" fmla="*/ 1019 w 1019"/>
                <a:gd name="T1" fmla="*/ 149 h 149"/>
                <a:gd name="T2" fmla="*/ 0 w 1019"/>
                <a:gd name="T3" fmla="*/ 0 h 149"/>
                <a:gd name="T4" fmla="*/ 140 w 1019"/>
                <a:gd name="T5" fmla="*/ 123 h 149"/>
                <a:gd name="T6" fmla="*/ 94 w 1019"/>
                <a:gd name="T7" fmla="*/ 26 h 149"/>
                <a:gd name="T8" fmla="*/ 169 w 1019"/>
                <a:gd name="T9" fmla="*/ 49 h 149"/>
                <a:gd name="T10" fmla="*/ 173 w 1019"/>
                <a:gd name="T11" fmla="*/ 97 h 149"/>
                <a:gd name="T12" fmla="*/ 322 w 1019"/>
                <a:gd name="T13" fmla="*/ 97 h 149"/>
                <a:gd name="T14" fmla="*/ 283 w 1019"/>
                <a:gd name="T15" fmla="*/ 125 h 149"/>
                <a:gd name="T16" fmla="*/ 253 w 1019"/>
                <a:gd name="T17" fmla="*/ 116 h 149"/>
                <a:gd name="T18" fmla="*/ 244 w 1019"/>
                <a:gd name="T19" fmla="*/ 26 h 149"/>
                <a:gd name="T20" fmla="*/ 264 w 1019"/>
                <a:gd name="T21" fmla="*/ 97 h 149"/>
                <a:gd name="T22" fmla="*/ 283 w 1019"/>
                <a:gd name="T23" fmla="*/ 110 h 149"/>
                <a:gd name="T24" fmla="*/ 302 w 1019"/>
                <a:gd name="T25" fmla="*/ 97 h 149"/>
                <a:gd name="T26" fmla="*/ 322 w 1019"/>
                <a:gd name="T27" fmla="*/ 26 h 149"/>
                <a:gd name="T28" fmla="*/ 464 w 1019"/>
                <a:gd name="T29" fmla="*/ 123 h 149"/>
                <a:gd name="T30" fmla="*/ 425 w 1019"/>
                <a:gd name="T31" fmla="*/ 83 h 149"/>
                <a:gd name="T32" fmla="*/ 405 w 1019"/>
                <a:gd name="T33" fmla="*/ 123 h 149"/>
                <a:gd name="T34" fmla="*/ 451 w 1019"/>
                <a:gd name="T35" fmla="*/ 26 h 149"/>
                <a:gd name="T36" fmla="*/ 463 w 1019"/>
                <a:gd name="T37" fmla="*/ 75 h 149"/>
                <a:gd name="T38" fmla="*/ 464 w 1019"/>
                <a:gd name="T39" fmla="*/ 123 h 149"/>
                <a:gd name="T40" fmla="*/ 624 w 1019"/>
                <a:gd name="T41" fmla="*/ 79 h 149"/>
                <a:gd name="T42" fmla="*/ 579 w 1019"/>
                <a:gd name="T43" fmla="*/ 106 h 149"/>
                <a:gd name="T44" fmla="*/ 630 w 1019"/>
                <a:gd name="T45" fmla="*/ 123 h 149"/>
                <a:gd name="T46" fmla="*/ 559 w 1019"/>
                <a:gd name="T47" fmla="*/ 25 h 149"/>
                <a:gd name="T48" fmla="*/ 630 w 1019"/>
                <a:gd name="T49" fmla="*/ 41 h 149"/>
                <a:gd name="T50" fmla="*/ 579 w 1019"/>
                <a:gd name="T51" fmla="*/ 62 h 149"/>
                <a:gd name="T52" fmla="*/ 764 w 1019"/>
                <a:gd name="T53" fmla="*/ 123 h 149"/>
                <a:gd name="T54" fmla="*/ 722 w 1019"/>
                <a:gd name="T55" fmla="*/ 102 h 149"/>
                <a:gd name="T56" fmla="*/ 695 w 1019"/>
                <a:gd name="T57" fmla="*/ 123 h 149"/>
                <a:gd name="T58" fmla="*/ 750 w 1019"/>
                <a:gd name="T59" fmla="*/ 26 h 149"/>
                <a:gd name="T60" fmla="*/ 764 w 1019"/>
                <a:gd name="T61" fmla="*/ 123 h 149"/>
                <a:gd name="T62" fmla="*/ 916 w 1019"/>
                <a:gd name="T63" fmla="*/ 115 h 149"/>
                <a:gd name="T64" fmla="*/ 885 w 1019"/>
                <a:gd name="T65" fmla="*/ 125 h 149"/>
                <a:gd name="T66" fmla="*/ 847 w 1019"/>
                <a:gd name="T67" fmla="*/ 96 h 149"/>
                <a:gd name="T68" fmla="*/ 867 w 1019"/>
                <a:gd name="T69" fmla="*/ 26 h 149"/>
                <a:gd name="T70" fmla="*/ 876 w 1019"/>
                <a:gd name="T71" fmla="*/ 108 h 149"/>
                <a:gd name="T72" fmla="*/ 895 w 1019"/>
                <a:gd name="T73" fmla="*/ 108 h 149"/>
                <a:gd name="T74" fmla="*/ 904 w 1019"/>
                <a:gd name="T75" fmla="*/ 26 h 149"/>
                <a:gd name="T76" fmla="*/ 925 w 1019"/>
                <a:gd name="T77" fmla="*/ 9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9" h="149">
                  <a:moveTo>
                    <a:pt x="0" y="149"/>
                  </a:moveTo>
                  <a:cubicBezTo>
                    <a:pt x="1019" y="149"/>
                    <a:pt x="1019" y="149"/>
                    <a:pt x="1019" y="149"/>
                  </a:cubicBezTo>
                  <a:cubicBezTo>
                    <a:pt x="1019" y="0"/>
                    <a:pt x="1019" y="0"/>
                    <a:pt x="1019" y="0"/>
                  </a:cubicBezTo>
                  <a:cubicBezTo>
                    <a:pt x="0" y="0"/>
                    <a:pt x="0" y="0"/>
                    <a:pt x="0" y="0"/>
                  </a:cubicBezTo>
                  <a:lnTo>
                    <a:pt x="0" y="149"/>
                  </a:lnTo>
                  <a:close/>
                  <a:moveTo>
                    <a:pt x="140" y="123"/>
                  </a:moveTo>
                  <a:cubicBezTo>
                    <a:pt x="94" y="123"/>
                    <a:pt x="94" y="123"/>
                    <a:pt x="94" y="123"/>
                  </a:cubicBezTo>
                  <a:cubicBezTo>
                    <a:pt x="94" y="26"/>
                    <a:pt x="94" y="26"/>
                    <a:pt x="94" y="26"/>
                  </a:cubicBezTo>
                  <a:cubicBezTo>
                    <a:pt x="114" y="26"/>
                    <a:pt x="125" y="26"/>
                    <a:pt x="141" y="26"/>
                  </a:cubicBezTo>
                  <a:cubicBezTo>
                    <a:pt x="156" y="26"/>
                    <a:pt x="168" y="34"/>
                    <a:pt x="169" y="49"/>
                  </a:cubicBezTo>
                  <a:cubicBezTo>
                    <a:pt x="170" y="59"/>
                    <a:pt x="167" y="68"/>
                    <a:pt x="155" y="71"/>
                  </a:cubicBezTo>
                  <a:cubicBezTo>
                    <a:pt x="166" y="74"/>
                    <a:pt x="173" y="84"/>
                    <a:pt x="173" y="97"/>
                  </a:cubicBezTo>
                  <a:cubicBezTo>
                    <a:pt x="173" y="108"/>
                    <a:pt x="164" y="123"/>
                    <a:pt x="140" y="123"/>
                  </a:cubicBezTo>
                  <a:moveTo>
                    <a:pt x="322" y="97"/>
                  </a:moveTo>
                  <a:cubicBezTo>
                    <a:pt x="322" y="104"/>
                    <a:pt x="320" y="110"/>
                    <a:pt x="313" y="116"/>
                  </a:cubicBezTo>
                  <a:cubicBezTo>
                    <a:pt x="305" y="122"/>
                    <a:pt x="294" y="125"/>
                    <a:pt x="283" y="125"/>
                  </a:cubicBezTo>
                  <a:cubicBezTo>
                    <a:pt x="283" y="125"/>
                    <a:pt x="283" y="125"/>
                    <a:pt x="283" y="125"/>
                  </a:cubicBezTo>
                  <a:cubicBezTo>
                    <a:pt x="272" y="125"/>
                    <a:pt x="261" y="122"/>
                    <a:pt x="253" y="116"/>
                  </a:cubicBezTo>
                  <a:cubicBezTo>
                    <a:pt x="246" y="110"/>
                    <a:pt x="244" y="104"/>
                    <a:pt x="244" y="97"/>
                  </a:cubicBezTo>
                  <a:cubicBezTo>
                    <a:pt x="244" y="26"/>
                    <a:pt x="244" y="26"/>
                    <a:pt x="244" y="26"/>
                  </a:cubicBezTo>
                  <a:cubicBezTo>
                    <a:pt x="264" y="26"/>
                    <a:pt x="264" y="26"/>
                    <a:pt x="264" y="26"/>
                  </a:cubicBezTo>
                  <a:cubicBezTo>
                    <a:pt x="264" y="97"/>
                    <a:pt x="264" y="97"/>
                    <a:pt x="264" y="97"/>
                  </a:cubicBezTo>
                  <a:cubicBezTo>
                    <a:pt x="264" y="102"/>
                    <a:pt x="269" y="107"/>
                    <a:pt x="274" y="108"/>
                  </a:cubicBezTo>
                  <a:cubicBezTo>
                    <a:pt x="277" y="110"/>
                    <a:pt x="280" y="110"/>
                    <a:pt x="283" y="110"/>
                  </a:cubicBezTo>
                  <a:cubicBezTo>
                    <a:pt x="286" y="110"/>
                    <a:pt x="289" y="110"/>
                    <a:pt x="292" y="108"/>
                  </a:cubicBezTo>
                  <a:cubicBezTo>
                    <a:pt x="297" y="107"/>
                    <a:pt x="302" y="102"/>
                    <a:pt x="302" y="97"/>
                  </a:cubicBezTo>
                  <a:cubicBezTo>
                    <a:pt x="302" y="26"/>
                    <a:pt x="302" y="26"/>
                    <a:pt x="302" y="26"/>
                  </a:cubicBezTo>
                  <a:cubicBezTo>
                    <a:pt x="322" y="26"/>
                    <a:pt x="322" y="26"/>
                    <a:pt x="322" y="26"/>
                  </a:cubicBezTo>
                  <a:lnTo>
                    <a:pt x="322" y="97"/>
                  </a:lnTo>
                  <a:close/>
                  <a:moveTo>
                    <a:pt x="464" y="123"/>
                  </a:moveTo>
                  <a:cubicBezTo>
                    <a:pt x="460" y="123"/>
                    <a:pt x="466" y="84"/>
                    <a:pt x="450" y="83"/>
                  </a:cubicBezTo>
                  <a:cubicBezTo>
                    <a:pt x="440" y="83"/>
                    <a:pt x="435" y="83"/>
                    <a:pt x="425" y="83"/>
                  </a:cubicBezTo>
                  <a:cubicBezTo>
                    <a:pt x="425" y="123"/>
                    <a:pt x="425" y="123"/>
                    <a:pt x="425" y="123"/>
                  </a:cubicBezTo>
                  <a:cubicBezTo>
                    <a:pt x="405" y="123"/>
                    <a:pt x="405" y="123"/>
                    <a:pt x="405" y="123"/>
                  </a:cubicBezTo>
                  <a:cubicBezTo>
                    <a:pt x="405" y="26"/>
                    <a:pt x="405" y="26"/>
                    <a:pt x="405" y="26"/>
                  </a:cubicBezTo>
                  <a:cubicBezTo>
                    <a:pt x="424" y="26"/>
                    <a:pt x="434" y="26"/>
                    <a:pt x="451" y="26"/>
                  </a:cubicBezTo>
                  <a:cubicBezTo>
                    <a:pt x="466" y="27"/>
                    <a:pt x="481" y="33"/>
                    <a:pt x="482" y="49"/>
                  </a:cubicBezTo>
                  <a:cubicBezTo>
                    <a:pt x="483" y="68"/>
                    <a:pt x="473" y="72"/>
                    <a:pt x="463" y="75"/>
                  </a:cubicBezTo>
                  <a:cubicBezTo>
                    <a:pt x="486" y="80"/>
                    <a:pt x="477" y="107"/>
                    <a:pt x="483" y="123"/>
                  </a:cubicBezTo>
                  <a:lnTo>
                    <a:pt x="464" y="123"/>
                  </a:lnTo>
                  <a:close/>
                  <a:moveTo>
                    <a:pt x="624" y="62"/>
                  </a:moveTo>
                  <a:cubicBezTo>
                    <a:pt x="624" y="79"/>
                    <a:pt x="624" y="79"/>
                    <a:pt x="624" y="79"/>
                  </a:cubicBezTo>
                  <a:cubicBezTo>
                    <a:pt x="579" y="79"/>
                    <a:pt x="579" y="79"/>
                    <a:pt x="579" y="79"/>
                  </a:cubicBezTo>
                  <a:cubicBezTo>
                    <a:pt x="579" y="106"/>
                    <a:pt x="579" y="106"/>
                    <a:pt x="579" y="106"/>
                  </a:cubicBezTo>
                  <a:cubicBezTo>
                    <a:pt x="630" y="106"/>
                    <a:pt x="630" y="106"/>
                    <a:pt x="630" y="106"/>
                  </a:cubicBezTo>
                  <a:cubicBezTo>
                    <a:pt x="630" y="123"/>
                    <a:pt x="630" y="123"/>
                    <a:pt x="630" y="123"/>
                  </a:cubicBezTo>
                  <a:cubicBezTo>
                    <a:pt x="559" y="123"/>
                    <a:pt x="559" y="123"/>
                    <a:pt x="559" y="123"/>
                  </a:cubicBezTo>
                  <a:cubicBezTo>
                    <a:pt x="559" y="25"/>
                    <a:pt x="559" y="25"/>
                    <a:pt x="559" y="25"/>
                  </a:cubicBezTo>
                  <a:cubicBezTo>
                    <a:pt x="630" y="25"/>
                    <a:pt x="630" y="25"/>
                    <a:pt x="630" y="25"/>
                  </a:cubicBezTo>
                  <a:cubicBezTo>
                    <a:pt x="630" y="41"/>
                    <a:pt x="630" y="41"/>
                    <a:pt x="630" y="41"/>
                  </a:cubicBezTo>
                  <a:cubicBezTo>
                    <a:pt x="579" y="41"/>
                    <a:pt x="579" y="41"/>
                    <a:pt x="579" y="41"/>
                  </a:cubicBezTo>
                  <a:cubicBezTo>
                    <a:pt x="579" y="62"/>
                    <a:pt x="579" y="62"/>
                    <a:pt x="579" y="62"/>
                  </a:cubicBezTo>
                  <a:lnTo>
                    <a:pt x="624" y="62"/>
                  </a:lnTo>
                  <a:close/>
                  <a:moveTo>
                    <a:pt x="764" y="123"/>
                  </a:moveTo>
                  <a:cubicBezTo>
                    <a:pt x="757" y="102"/>
                    <a:pt x="757" y="102"/>
                    <a:pt x="757" y="102"/>
                  </a:cubicBezTo>
                  <a:cubicBezTo>
                    <a:pt x="722" y="102"/>
                    <a:pt x="722" y="102"/>
                    <a:pt x="722" y="102"/>
                  </a:cubicBezTo>
                  <a:cubicBezTo>
                    <a:pt x="715" y="123"/>
                    <a:pt x="715" y="123"/>
                    <a:pt x="715" y="123"/>
                  </a:cubicBezTo>
                  <a:cubicBezTo>
                    <a:pt x="695" y="123"/>
                    <a:pt x="695" y="123"/>
                    <a:pt x="695" y="123"/>
                  </a:cubicBezTo>
                  <a:cubicBezTo>
                    <a:pt x="729" y="26"/>
                    <a:pt x="729" y="26"/>
                    <a:pt x="729" y="26"/>
                  </a:cubicBezTo>
                  <a:cubicBezTo>
                    <a:pt x="750" y="26"/>
                    <a:pt x="750" y="26"/>
                    <a:pt x="750" y="26"/>
                  </a:cubicBezTo>
                  <a:cubicBezTo>
                    <a:pt x="784" y="123"/>
                    <a:pt x="784" y="123"/>
                    <a:pt x="784" y="123"/>
                  </a:cubicBezTo>
                  <a:lnTo>
                    <a:pt x="764" y="123"/>
                  </a:lnTo>
                  <a:close/>
                  <a:moveTo>
                    <a:pt x="925" y="96"/>
                  </a:moveTo>
                  <a:cubicBezTo>
                    <a:pt x="924" y="104"/>
                    <a:pt x="922" y="110"/>
                    <a:pt x="916" y="115"/>
                  </a:cubicBezTo>
                  <a:cubicBezTo>
                    <a:pt x="908" y="122"/>
                    <a:pt x="897" y="125"/>
                    <a:pt x="886" y="125"/>
                  </a:cubicBezTo>
                  <a:cubicBezTo>
                    <a:pt x="885" y="125"/>
                    <a:pt x="885" y="125"/>
                    <a:pt x="885" y="125"/>
                  </a:cubicBezTo>
                  <a:cubicBezTo>
                    <a:pt x="875" y="125"/>
                    <a:pt x="864" y="122"/>
                    <a:pt x="856" y="115"/>
                  </a:cubicBezTo>
                  <a:cubicBezTo>
                    <a:pt x="849" y="110"/>
                    <a:pt x="847" y="104"/>
                    <a:pt x="847" y="96"/>
                  </a:cubicBezTo>
                  <a:cubicBezTo>
                    <a:pt x="847" y="26"/>
                    <a:pt x="847" y="26"/>
                    <a:pt x="847" y="26"/>
                  </a:cubicBezTo>
                  <a:cubicBezTo>
                    <a:pt x="867" y="26"/>
                    <a:pt x="867" y="26"/>
                    <a:pt x="867" y="26"/>
                  </a:cubicBezTo>
                  <a:cubicBezTo>
                    <a:pt x="867" y="96"/>
                    <a:pt x="867" y="96"/>
                    <a:pt x="867" y="96"/>
                  </a:cubicBezTo>
                  <a:cubicBezTo>
                    <a:pt x="867" y="102"/>
                    <a:pt x="871" y="106"/>
                    <a:pt x="876" y="108"/>
                  </a:cubicBezTo>
                  <a:cubicBezTo>
                    <a:pt x="879" y="110"/>
                    <a:pt x="882" y="110"/>
                    <a:pt x="886" y="110"/>
                  </a:cubicBezTo>
                  <a:cubicBezTo>
                    <a:pt x="889" y="110"/>
                    <a:pt x="892" y="110"/>
                    <a:pt x="895" y="108"/>
                  </a:cubicBezTo>
                  <a:cubicBezTo>
                    <a:pt x="900" y="106"/>
                    <a:pt x="904" y="102"/>
                    <a:pt x="904" y="96"/>
                  </a:cubicBezTo>
                  <a:cubicBezTo>
                    <a:pt x="904" y="26"/>
                    <a:pt x="904" y="26"/>
                    <a:pt x="904" y="26"/>
                  </a:cubicBezTo>
                  <a:cubicBezTo>
                    <a:pt x="925" y="26"/>
                    <a:pt x="925" y="26"/>
                    <a:pt x="925" y="26"/>
                  </a:cubicBezTo>
                  <a:lnTo>
                    <a:pt x="925" y="9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9" name="Freeform 36">
              <a:extLst>
                <a:ext uri="{FF2B5EF4-FFF2-40B4-BE49-F238E27FC236}">
                  <a16:creationId xmlns:a16="http://schemas.microsoft.com/office/drawing/2014/main" id="{0D16397C-FCC0-BB6A-5F1D-4487853A95C2}"/>
                </a:ext>
              </a:extLst>
            </p:cNvPr>
            <p:cNvSpPr>
              <a:spLocks/>
            </p:cNvSpPr>
            <p:nvPr/>
          </p:nvSpPr>
          <p:spPr bwMode="auto">
            <a:xfrm>
              <a:off x="1690" y="2634"/>
              <a:ext cx="33" cy="55"/>
            </a:xfrm>
            <a:custGeom>
              <a:avLst/>
              <a:gdLst>
                <a:gd name="T0" fmla="*/ 16 w 33"/>
                <a:gd name="T1" fmla="*/ 0 h 55"/>
                <a:gd name="T2" fmla="*/ 16 w 33"/>
                <a:gd name="T3" fmla="*/ 0 h 55"/>
                <a:gd name="T4" fmla="*/ 16 w 33"/>
                <a:gd name="T5" fmla="*/ 0 h 55"/>
                <a:gd name="T6" fmla="*/ 0 w 33"/>
                <a:gd name="T7" fmla="*/ 55 h 55"/>
                <a:gd name="T8" fmla="*/ 33 w 33"/>
                <a:gd name="T9" fmla="*/ 55 h 55"/>
                <a:gd name="T10" fmla="*/ 16 w 33"/>
                <a:gd name="T11" fmla="*/ 0 h 55"/>
                <a:gd name="T12" fmla="*/ 16 w 3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3" h="55">
                  <a:moveTo>
                    <a:pt x="16" y="0"/>
                  </a:moveTo>
                  <a:lnTo>
                    <a:pt x="16" y="0"/>
                  </a:lnTo>
                  <a:lnTo>
                    <a:pt x="16" y="0"/>
                  </a:lnTo>
                  <a:lnTo>
                    <a:pt x="0" y="55"/>
                  </a:lnTo>
                  <a:lnTo>
                    <a:pt x="33" y="55"/>
                  </a:lnTo>
                  <a:lnTo>
                    <a:pt x="16" y="0"/>
                  </a:lnTo>
                  <a:lnTo>
                    <a:pt x="16"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0" name="Freeform 37">
              <a:extLst>
                <a:ext uri="{FF2B5EF4-FFF2-40B4-BE49-F238E27FC236}">
                  <a16:creationId xmlns:a16="http://schemas.microsoft.com/office/drawing/2014/main" id="{CA73F8B2-9874-4287-7F0F-9553F44E63AB}"/>
                </a:ext>
              </a:extLst>
            </p:cNvPr>
            <p:cNvSpPr>
              <a:spLocks/>
            </p:cNvSpPr>
            <p:nvPr/>
          </p:nvSpPr>
          <p:spPr bwMode="auto">
            <a:xfrm>
              <a:off x="1274" y="2629"/>
              <a:ext cx="51" cy="35"/>
            </a:xfrm>
            <a:custGeom>
              <a:avLst/>
              <a:gdLst>
                <a:gd name="T0" fmla="*/ 26 w 37"/>
                <a:gd name="T1" fmla="*/ 1 h 26"/>
                <a:gd name="T2" fmla="*/ 0 w 37"/>
                <a:gd name="T3" fmla="*/ 1 h 26"/>
                <a:gd name="T4" fmla="*/ 0 w 37"/>
                <a:gd name="T5" fmla="*/ 26 h 26"/>
                <a:gd name="T6" fmla="*/ 28 w 37"/>
                <a:gd name="T7" fmla="*/ 25 h 26"/>
                <a:gd name="T8" fmla="*/ 37 w 37"/>
                <a:gd name="T9" fmla="*/ 12 h 26"/>
                <a:gd name="T10" fmla="*/ 26 w 37"/>
                <a:gd name="T11" fmla="*/ 1 h 26"/>
              </a:gdLst>
              <a:ahLst/>
              <a:cxnLst>
                <a:cxn ang="0">
                  <a:pos x="T0" y="T1"/>
                </a:cxn>
                <a:cxn ang="0">
                  <a:pos x="T2" y="T3"/>
                </a:cxn>
                <a:cxn ang="0">
                  <a:pos x="T4" y="T5"/>
                </a:cxn>
                <a:cxn ang="0">
                  <a:pos x="T6" y="T7"/>
                </a:cxn>
                <a:cxn ang="0">
                  <a:pos x="T8" y="T9"/>
                </a:cxn>
                <a:cxn ang="0">
                  <a:pos x="T10" y="T11"/>
                </a:cxn>
              </a:cxnLst>
              <a:rect l="0" t="0" r="r" b="b"/>
              <a:pathLst>
                <a:path w="37" h="26">
                  <a:moveTo>
                    <a:pt x="26" y="1"/>
                  </a:moveTo>
                  <a:cubicBezTo>
                    <a:pt x="20" y="0"/>
                    <a:pt x="10" y="1"/>
                    <a:pt x="0" y="1"/>
                  </a:cubicBezTo>
                  <a:cubicBezTo>
                    <a:pt x="0" y="26"/>
                    <a:pt x="0" y="26"/>
                    <a:pt x="0" y="26"/>
                  </a:cubicBezTo>
                  <a:cubicBezTo>
                    <a:pt x="19" y="26"/>
                    <a:pt x="22" y="26"/>
                    <a:pt x="28" y="25"/>
                  </a:cubicBezTo>
                  <a:cubicBezTo>
                    <a:pt x="33" y="25"/>
                    <a:pt x="37" y="19"/>
                    <a:pt x="37" y="12"/>
                  </a:cubicBezTo>
                  <a:cubicBezTo>
                    <a:pt x="37" y="5"/>
                    <a:pt x="32"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1" name="Freeform 38">
              <a:extLst>
                <a:ext uri="{FF2B5EF4-FFF2-40B4-BE49-F238E27FC236}">
                  <a16:creationId xmlns:a16="http://schemas.microsoft.com/office/drawing/2014/main" id="{C8454B40-032C-46A5-90BA-5A03866CF6A1}"/>
                </a:ext>
              </a:extLst>
            </p:cNvPr>
            <p:cNvSpPr>
              <a:spLocks noEditPoints="1"/>
            </p:cNvSpPr>
            <p:nvPr/>
          </p:nvSpPr>
          <p:spPr bwMode="auto">
            <a:xfrm>
              <a:off x="690" y="2810"/>
              <a:ext cx="1400" cy="206"/>
            </a:xfrm>
            <a:custGeom>
              <a:avLst/>
              <a:gdLst>
                <a:gd name="T0" fmla="*/ 1019 w 1019"/>
                <a:gd name="T1" fmla="*/ 150 h 150"/>
                <a:gd name="T2" fmla="*/ 0 w 1019"/>
                <a:gd name="T3" fmla="*/ 0 h 150"/>
                <a:gd name="T4" fmla="*/ 852 w 1019"/>
                <a:gd name="T5" fmla="*/ 55 h 150"/>
                <a:gd name="T6" fmla="*/ 929 w 1019"/>
                <a:gd name="T7" fmla="*/ 53 h 150"/>
                <a:gd name="T8" fmla="*/ 892 w 1019"/>
                <a:gd name="T9" fmla="*/ 38 h 150"/>
                <a:gd name="T10" fmla="*/ 931 w 1019"/>
                <a:gd name="T11" fmla="*/ 92 h 150"/>
                <a:gd name="T12" fmla="*/ 849 w 1019"/>
                <a:gd name="T13" fmla="*/ 92 h 150"/>
                <a:gd name="T14" fmla="*/ 889 w 1019"/>
                <a:gd name="T15" fmla="*/ 110 h 150"/>
                <a:gd name="T16" fmla="*/ 852 w 1019"/>
                <a:gd name="T17" fmla="*/ 55 h 150"/>
                <a:gd name="T18" fmla="*/ 769 w 1019"/>
                <a:gd name="T19" fmla="*/ 26 h 150"/>
                <a:gd name="T20" fmla="*/ 783 w 1019"/>
                <a:gd name="T21" fmla="*/ 123 h 150"/>
                <a:gd name="T22" fmla="*/ 741 w 1019"/>
                <a:gd name="T23" fmla="*/ 102 h 150"/>
                <a:gd name="T24" fmla="*/ 714 w 1019"/>
                <a:gd name="T25" fmla="*/ 123 h 150"/>
                <a:gd name="T26" fmla="*/ 596 w 1019"/>
                <a:gd name="T27" fmla="*/ 26 h 150"/>
                <a:gd name="T28" fmla="*/ 675 w 1019"/>
                <a:gd name="T29" fmla="*/ 42 h 150"/>
                <a:gd name="T30" fmla="*/ 646 w 1019"/>
                <a:gd name="T31" fmla="*/ 123 h 150"/>
                <a:gd name="T32" fmla="*/ 626 w 1019"/>
                <a:gd name="T33" fmla="*/ 42 h 150"/>
                <a:gd name="T34" fmla="*/ 596 w 1019"/>
                <a:gd name="T35" fmla="*/ 26 h 150"/>
                <a:gd name="T36" fmla="*/ 540 w 1019"/>
                <a:gd name="T37" fmla="*/ 26 h 150"/>
                <a:gd name="T38" fmla="*/ 520 w 1019"/>
                <a:gd name="T39" fmla="*/ 123 h 150"/>
                <a:gd name="T40" fmla="*/ 370 w 1019"/>
                <a:gd name="T41" fmla="*/ 25 h 150"/>
                <a:gd name="T42" fmla="*/ 447 w 1019"/>
                <a:gd name="T43" fmla="*/ 49 h 150"/>
                <a:gd name="T44" fmla="*/ 448 w 1019"/>
                <a:gd name="T45" fmla="*/ 123 h 150"/>
                <a:gd name="T46" fmla="*/ 414 w 1019"/>
                <a:gd name="T47" fmla="*/ 83 h 150"/>
                <a:gd name="T48" fmla="*/ 390 w 1019"/>
                <a:gd name="T49" fmla="*/ 123 h 150"/>
                <a:gd name="T50" fmla="*/ 370 w 1019"/>
                <a:gd name="T51" fmla="*/ 25 h 150"/>
                <a:gd name="T52" fmla="*/ 301 w 1019"/>
                <a:gd name="T53" fmla="*/ 25 h 150"/>
                <a:gd name="T54" fmla="*/ 250 w 1019"/>
                <a:gd name="T55" fmla="*/ 42 h 150"/>
                <a:gd name="T56" fmla="*/ 295 w 1019"/>
                <a:gd name="T57" fmla="*/ 63 h 150"/>
                <a:gd name="T58" fmla="*/ 250 w 1019"/>
                <a:gd name="T59" fmla="*/ 79 h 150"/>
                <a:gd name="T60" fmla="*/ 301 w 1019"/>
                <a:gd name="T61" fmla="*/ 107 h 150"/>
                <a:gd name="T62" fmla="*/ 230 w 1019"/>
                <a:gd name="T63" fmla="*/ 123 h 150"/>
                <a:gd name="T64" fmla="*/ 108 w 1019"/>
                <a:gd name="T65" fmla="*/ 26 h 150"/>
                <a:gd name="T66" fmla="*/ 150 w 1019"/>
                <a:gd name="T67" fmla="*/ 26 h 150"/>
                <a:gd name="T68" fmla="*/ 139 w 1019"/>
                <a:gd name="T69" fmla="*/ 123 h 150"/>
                <a:gd name="T70" fmla="*/ 87 w 1019"/>
                <a:gd name="T71" fmla="*/ 2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9" h="150">
                  <a:moveTo>
                    <a:pt x="0" y="150"/>
                  </a:moveTo>
                  <a:cubicBezTo>
                    <a:pt x="1019" y="150"/>
                    <a:pt x="1019" y="150"/>
                    <a:pt x="1019" y="150"/>
                  </a:cubicBezTo>
                  <a:cubicBezTo>
                    <a:pt x="1019" y="0"/>
                    <a:pt x="1019" y="0"/>
                    <a:pt x="1019" y="0"/>
                  </a:cubicBezTo>
                  <a:cubicBezTo>
                    <a:pt x="0" y="0"/>
                    <a:pt x="0" y="0"/>
                    <a:pt x="0" y="0"/>
                  </a:cubicBezTo>
                  <a:lnTo>
                    <a:pt x="0" y="150"/>
                  </a:lnTo>
                  <a:close/>
                  <a:moveTo>
                    <a:pt x="852" y="55"/>
                  </a:moveTo>
                  <a:cubicBezTo>
                    <a:pt x="852" y="37"/>
                    <a:pt x="864" y="22"/>
                    <a:pt x="890" y="22"/>
                  </a:cubicBezTo>
                  <a:cubicBezTo>
                    <a:pt x="926" y="22"/>
                    <a:pt x="929" y="46"/>
                    <a:pt x="929" y="53"/>
                  </a:cubicBezTo>
                  <a:cubicBezTo>
                    <a:pt x="910" y="53"/>
                    <a:pt x="910" y="53"/>
                    <a:pt x="910" y="53"/>
                  </a:cubicBezTo>
                  <a:cubicBezTo>
                    <a:pt x="910" y="45"/>
                    <a:pt x="905" y="38"/>
                    <a:pt x="892" y="38"/>
                  </a:cubicBezTo>
                  <a:cubicBezTo>
                    <a:pt x="878" y="38"/>
                    <a:pt x="872" y="44"/>
                    <a:pt x="872" y="51"/>
                  </a:cubicBezTo>
                  <a:cubicBezTo>
                    <a:pt x="872" y="68"/>
                    <a:pt x="931" y="60"/>
                    <a:pt x="931" y="92"/>
                  </a:cubicBezTo>
                  <a:cubicBezTo>
                    <a:pt x="931" y="114"/>
                    <a:pt x="914" y="125"/>
                    <a:pt x="890" y="125"/>
                  </a:cubicBezTo>
                  <a:cubicBezTo>
                    <a:pt x="861" y="125"/>
                    <a:pt x="849" y="107"/>
                    <a:pt x="849" y="92"/>
                  </a:cubicBezTo>
                  <a:cubicBezTo>
                    <a:pt x="868" y="92"/>
                    <a:pt x="868" y="92"/>
                    <a:pt x="868" y="92"/>
                  </a:cubicBezTo>
                  <a:cubicBezTo>
                    <a:pt x="868" y="99"/>
                    <a:pt x="875" y="110"/>
                    <a:pt x="889" y="110"/>
                  </a:cubicBezTo>
                  <a:cubicBezTo>
                    <a:pt x="899" y="110"/>
                    <a:pt x="911" y="107"/>
                    <a:pt x="911" y="96"/>
                  </a:cubicBezTo>
                  <a:cubicBezTo>
                    <a:pt x="911" y="75"/>
                    <a:pt x="852" y="87"/>
                    <a:pt x="852" y="55"/>
                  </a:cubicBezTo>
                  <a:moveTo>
                    <a:pt x="748" y="26"/>
                  </a:moveTo>
                  <a:cubicBezTo>
                    <a:pt x="769" y="26"/>
                    <a:pt x="769" y="26"/>
                    <a:pt x="769" y="26"/>
                  </a:cubicBezTo>
                  <a:cubicBezTo>
                    <a:pt x="803" y="123"/>
                    <a:pt x="803" y="123"/>
                    <a:pt x="803" y="123"/>
                  </a:cubicBezTo>
                  <a:cubicBezTo>
                    <a:pt x="783" y="123"/>
                    <a:pt x="783" y="123"/>
                    <a:pt x="783" y="123"/>
                  </a:cubicBezTo>
                  <a:cubicBezTo>
                    <a:pt x="776" y="102"/>
                    <a:pt x="776" y="102"/>
                    <a:pt x="776" y="102"/>
                  </a:cubicBezTo>
                  <a:cubicBezTo>
                    <a:pt x="741" y="102"/>
                    <a:pt x="741" y="102"/>
                    <a:pt x="741" y="102"/>
                  </a:cubicBezTo>
                  <a:cubicBezTo>
                    <a:pt x="734" y="123"/>
                    <a:pt x="734" y="123"/>
                    <a:pt x="734" y="123"/>
                  </a:cubicBezTo>
                  <a:cubicBezTo>
                    <a:pt x="714" y="123"/>
                    <a:pt x="714" y="123"/>
                    <a:pt x="714" y="123"/>
                  </a:cubicBezTo>
                  <a:lnTo>
                    <a:pt x="748" y="26"/>
                  </a:lnTo>
                  <a:close/>
                  <a:moveTo>
                    <a:pt x="596" y="26"/>
                  </a:moveTo>
                  <a:cubicBezTo>
                    <a:pt x="675" y="26"/>
                    <a:pt x="675" y="26"/>
                    <a:pt x="675" y="26"/>
                  </a:cubicBezTo>
                  <a:cubicBezTo>
                    <a:pt x="675" y="42"/>
                    <a:pt x="675" y="42"/>
                    <a:pt x="675" y="42"/>
                  </a:cubicBezTo>
                  <a:cubicBezTo>
                    <a:pt x="646" y="42"/>
                    <a:pt x="646" y="42"/>
                    <a:pt x="646" y="42"/>
                  </a:cubicBezTo>
                  <a:cubicBezTo>
                    <a:pt x="646" y="123"/>
                    <a:pt x="646" y="123"/>
                    <a:pt x="646" y="123"/>
                  </a:cubicBezTo>
                  <a:cubicBezTo>
                    <a:pt x="626" y="123"/>
                    <a:pt x="626" y="123"/>
                    <a:pt x="626" y="123"/>
                  </a:cubicBezTo>
                  <a:cubicBezTo>
                    <a:pt x="626" y="42"/>
                    <a:pt x="626" y="42"/>
                    <a:pt x="626" y="42"/>
                  </a:cubicBezTo>
                  <a:cubicBezTo>
                    <a:pt x="596" y="42"/>
                    <a:pt x="596" y="42"/>
                    <a:pt x="596" y="42"/>
                  </a:cubicBezTo>
                  <a:lnTo>
                    <a:pt x="596" y="26"/>
                  </a:lnTo>
                  <a:close/>
                  <a:moveTo>
                    <a:pt x="520" y="26"/>
                  </a:moveTo>
                  <a:cubicBezTo>
                    <a:pt x="540" y="26"/>
                    <a:pt x="540" y="26"/>
                    <a:pt x="540" y="26"/>
                  </a:cubicBezTo>
                  <a:cubicBezTo>
                    <a:pt x="540" y="123"/>
                    <a:pt x="540" y="123"/>
                    <a:pt x="540" y="123"/>
                  </a:cubicBezTo>
                  <a:cubicBezTo>
                    <a:pt x="520" y="123"/>
                    <a:pt x="520" y="123"/>
                    <a:pt x="520" y="123"/>
                  </a:cubicBezTo>
                  <a:lnTo>
                    <a:pt x="520" y="26"/>
                  </a:lnTo>
                  <a:close/>
                  <a:moveTo>
                    <a:pt x="370" y="25"/>
                  </a:moveTo>
                  <a:cubicBezTo>
                    <a:pt x="388" y="25"/>
                    <a:pt x="399" y="26"/>
                    <a:pt x="416" y="26"/>
                  </a:cubicBezTo>
                  <a:cubicBezTo>
                    <a:pt x="431" y="26"/>
                    <a:pt x="446" y="32"/>
                    <a:pt x="447" y="49"/>
                  </a:cubicBezTo>
                  <a:cubicBezTo>
                    <a:pt x="448" y="68"/>
                    <a:pt x="437" y="72"/>
                    <a:pt x="427" y="75"/>
                  </a:cubicBezTo>
                  <a:cubicBezTo>
                    <a:pt x="450" y="80"/>
                    <a:pt x="442" y="107"/>
                    <a:pt x="448" y="123"/>
                  </a:cubicBezTo>
                  <a:cubicBezTo>
                    <a:pt x="429" y="123"/>
                    <a:pt x="429" y="123"/>
                    <a:pt x="429" y="123"/>
                  </a:cubicBezTo>
                  <a:cubicBezTo>
                    <a:pt x="424" y="123"/>
                    <a:pt x="431" y="84"/>
                    <a:pt x="414" y="83"/>
                  </a:cubicBezTo>
                  <a:cubicBezTo>
                    <a:pt x="405" y="82"/>
                    <a:pt x="399" y="83"/>
                    <a:pt x="390" y="83"/>
                  </a:cubicBezTo>
                  <a:cubicBezTo>
                    <a:pt x="390" y="123"/>
                    <a:pt x="390" y="123"/>
                    <a:pt x="390" y="123"/>
                  </a:cubicBezTo>
                  <a:cubicBezTo>
                    <a:pt x="370" y="123"/>
                    <a:pt x="370" y="123"/>
                    <a:pt x="370" y="123"/>
                  </a:cubicBezTo>
                  <a:lnTo>
                    <a:pt x="370" y="25"/>
                  </a:lnTo>
                  <a:close/>
                  <a:moveTo>
                    <a:pt x="230" y="25"/>
                  </a:moveTo>
                  <a:cubicBezTo>
                    <a:pt x="301" y="25"/>
                    <a:pt x="301" y="25"/>
                    <a:pt x="301" y="25"/>
                  </a:cubicBezTo>
                  <a:cubicBezTo>
                    <a:pt x="301" y="42"/>
                    <a:pt x="301" y="42"/>
                    <a:pt x="301" y="42"/>
                  </a:cubicBezTo>
                  <a:cubicBezTo>
                    <a:pt x="250" y="42"/>
                    <a:pt x="250" y="42"/>
                    <a:pt x="250" y="42"/>
                  </a:cubicBezTo>
                  <a:cubicBezTo>
                    <a:pt x="250" y="63"/>
                    <a:pt x="250" y="63"/>
                    <a:pt x="250" y="63"/>
                  </a:cubicBezTo>
                  <a:cubicBezTo>
                    <a:pt x="295" y="63"/>
                    <a:pt x="295" y="63"/>
                    <a:pt x="295" y="63"/>
                  </a:cubicBezTo>
                  <a:cubicBezTo>
                    <a:pt x="295" y="79"/>
                    <a:pt x="295" y="79"/>
                    <a:pt x="295" y="79"/>
                  </a:cubicBezTo>
                  <a:cubicBezTo>
                    <a:pt x="250" y="79"/>
                    <a:pt x="250" y="79"/>
                    <a:pt x="250" y="79"/>
                  </a:cubicBezTo>
                  <a:cubicBezTo>
                    <a:pt x="250" y="107"/>
                    <a:pt x="250" y="107"/>
                    <a:pt x="250" y="107"/>
                  </a:cubicBezTo>
                  <a:cubicBezTo>
                    <a:pt x="301" y="107"/>
                    <a:pt x="301" y="107"/>
                    <a:pt x="301" y="107"/>
                  </a:cubicBezTo>
                  <a:cubicBezTo>
                    <a:pt x="301" y="123"/>
                    <a:pt x="301" y="123"/>
                    <a:pt x="301" y="123"/>
                  </a:cubicBezTo>
                  <a:cubicBezTo>
                    <a:pt x="230" y="123"/>
                    <a:pt x="230" y="123"/>
                    <a:pt x="230" y="123"/>
                  </a:cubicBezTo>
                  <a:lnTo>
                    <a:pt x="230" y="25"/>
                  </a:lnTo>
                  <a:close/>
                  <a:moveTo>
                    <a:pt x="108" y="26"/>
                  </a:moveTo>
                  <a:cubicBezTo>
                    <a:pt x="115" y="50"/>
                    <a:pt x="122" y="77"/>
                    <a:pt x="129" y="98"/>
                  </a:cubicBezTo>
                  <a:cubicBezTo>
                    <a:pt x="136" y="77"/>
                    <a:pt x="144" y="50"/>
                    <a:pt x="150" y="26"/>
                  </a:cubicBezTo>
                  <a:cubicBezTo>
                    <a:pt x="171" y="26"/>
                    <a:pt x="171" y="26"/>
                    <a:pt x="171" y="26"/>
                  </a:cubicBezTo>
                  <a:cubicBezTo>
                    <a:pt x="139" y="123"/>
                    <a:pt x="139" y="123"/>
                    <a:pt x="139" y="123"/>
                  </a:cubicBezTo>
                  <a:cubicBezTo>
                    <a:pt x="120" y="123"/>
                    <a:pt x="120" y="123"/>
                    <a:pt x="120" y="123"/>
                  </a:cubicBezTo>
                  <a:cubicBezTo>
                    <a:pt x="87" y="26"/>
                    <a:pt x="87" y="26"/>
                    <a:pt x="87" y="26"/>
                  </a:cubicBezTo>
                  <a:lnTo>
                    <a:pt x="108" y="2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2" name="Freeform 39">
              <a:extLst>
                <a:ext uri="{FF2B5EF4-FFF2-40B4-BE49-F238E27FC236}">
                  <a16:creationId xmlns:a16="http://schemas.microsoft.com/office/drawing/2014/main" id="{29D27A71-FE49-F10F-C7D3-5B57FD0ED2D1}"/>
                </a:ext>
              </a:extLst>
            </p:cNvPr>
            <p:cNvSpPr>
              <a:spLocks/>
            </p:cNvSpPr>
            <p:nvPr/>
          </p:nvSpPr>
          <p:spPr bwMode="auto">
            <a:xfrm>
              <a:off x="1715" y="2872"/>
              <a:ext cx="34" cy="56"/>
            </a:xfrm>
            <a:custGeom>
              <a:avLst/>
              <a:gdLst>
                <a:gd name="T0" fmla="*/ 18 w 34"/>
                <a:gd name="T1" fmla="*/ 0 h 56"/>
                <a:gd name="T2" fmla="*/ 18 w 34"/>
                <a:gd name="T3" fmla="*/ 0 h 56"/>
                <a:gd name="T4" fmla="*/ 18 w 34"/>
                <a:gd name="T5" fmla="*/ 0 h 56"/>
                <a:gd name="T6" fmla="*/ 18 w 34"/>
                <a:gd name="T7" fmla="*/ 0 h 56"/>
                <a:gd name="T8" fmla="*/ 18 w 34"/>
                <a:gd name="T9" fmla="*/ 0 h 56"/>
                <a:gd name="T10" fmla="*/ 0 w 34"/>
                <a:gd name="T11" fmla="*/ 56 h 56"/>
                <a:gd name="T12" fmla="*/ 34 w 34"/>
                <a:gd name="T13" fmla="*/ 56 h 56"/>
                <a:gd name="T14" fmla="*/ 18 w 34"/>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6">
                  <a:moveTo>
                    <a:pt x="18" y="0"/>
                  </a:moveTo>
                  <a:lnTo>
                    <a:pt x="18" y="0"/>
                  </a:lnTo>
                  <a:lnTo>
                    <a:pt x="18" y="0"/>
                  </a:lnTo>
                  <a:lnTo>
                    <a:pt x="18" y="0"/>
                  </a:lnTo>
                  <a:lnTo>
                    <a:pt x="18" y="0"/>
                  </a:lnTo>
                  <a:lnTo>
                    <a:pt x="0" y="56"/>
                  </a:lnTo>
                  <a:lnTo>
                    <a:pt x="34" y="56"/>
                  </a:lnTo>
                  <a:lnTo>
                    <a:pt x="18"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3" name="Freeform 40">
              <a:extLst>
                <a:ext uri="{FF2B5EF4-FFF2-40B4-BE49-F238E27FC236}">
                  <a16:creationId xmlns:a16="http://schemas.microsoft.com/office/drawing/2014/main" id="{F6587710-F8FE-66E4-9E0F-D4910E782B4C}"/>
                </a:ext>
              </a:extLst>
            </p:cNvPr>
            <p:cNvSpPr>
              <a:spLocks/>
            </p:cNvSpPr>
            <p:nvPr/>
          </p:nvSpPr>
          <p:spPr bwMode="auto">
            <a:xfrm>
              <a:off x="1226" y="2867"/>
              <a:ext cx="51" cy="35"/>
            </a:xfrm>
            <a:custGeom>
              <a:avLst/>
              <a:gdLst>
                <a:gd name="T0" fmla="*/ 27 w 37"/>
                <a:gd name="T1" fmla="*/ 25 h 26"/>
                <a:gd name="T2" fmla="*/ 37 w 37"/>
                <a:gd name="T3" fmla="*/ 12 h 26"/>
                <a:gd name="T4" fmla="*/ 26 w 37"/>
                <a:gd name="T5" fmla="*/ 1 h 26"/>
                <a:gd name="T6" fmla="*/ 0 w 37"/>
                <a:gd name="T7" fmla="*/ 1 h 26"/>
                <a:gd name="T8" fmla="*/ 0 w 37"/>
                <a:gd name="T9" fmla="*/ 26 h 26"/>
                <a:gd name="T10" fmla="*/ 27 w 37"/>
                <a:gd name="T11" fmla="*/ 25 h 26"/>
              </a:gdLst>
              <a:ahLst/>
              <a:cxnLst>
                <a:cxn ang="0">
                  <a:pos x="T0" y="T1"/>
                </a:cxn>
                <a:cxn ang="0">
                  <a:pos x="T2" y="T3"/>
                </a:cxn>
                <a:cxn ang="0">
                  <a:pos x="T4" y="T5"/>
                </a:cxn>
                <a:cxn ang="0">
                  <a:pos x="T6" y="T7"/>
                </a:cxn>
                <a:cxn ang="0">
                  <a:pos x="T8" y="T9"/>
                </a:cxn>
                <a:cxn ang="0">
                  <a:pos x="T10" y="T11"/>
                </a:cxn>
              </a:cxnLst>
              <a:rect l="0" t="0" r="r" b="b"/>
              <a:pathLst>
                <a:path w="37" h="26">
                  <a:moveTo>
                    <a:pt x="27" y="25"/>
                  </a:moveTo>
                  <a:cubicBezTo>
                    <a:pt x="33" y="24"/>
                    <a:pt x="37" y="19"/>
                    <a:pt x="37" y="12"/>
                  </a:cubicBezTo>
                  <a:cubicBezTo>
                    <a:pt x="37" y="5"/>
                    <a:pt x="32" y="1"/>
                    <a:pt x="26" y="1"/>
                  </a:cubicBezTo>
                  <a:cubicBezTo>
                    <a:pt x="20" y="0"/>
                    <a:pt x="10" y="1"/>
                    <a:pt x="0" y="1"/>
                  </a:cubicBezTo>
                  <a:cubicBezTo>
                    <a:pt x="0" y="26"/>
                    <a:pt x="0" y="26"/>
                    <a:pt x="0" y="26"/>
                  </a:cubicBezTo>
                  <a:cubicBezTo>
                    <a:pt x="19" y="26"/>
                    <a:pt x="22" y="26"/>
                    <a:pt x="27" y="25"/>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4" name="Freeform 41">
              <a:extLst>
                <a:ext uri="{FF2B5EF4-FFF2-40B4-BE49-F238E27FC236}">
                  <a16:creationId xmlns:a16="http://schemas.microsoft.com/office/drawing/2014/main" id="{F72FE924-804A-51E5-EAEF-90653740BBB4}"/>
                </a:ext>
              </a:extLst>
            </p:cNvPr>
            <p:cNvSpPr>
              <a:spLocks/>
            </p:cNvSpPr>
            <p:nvPr/>
          </p:nvSpPr>
          <p:spPr bwMode="auto">
            <a:xfrm>
              <a:off x="847" y="2681"/>
              <a:ext cx="52" cy="38"/>
            </a:xfrm>
            <a:custGeom>
              <a:avLst/>
              <a:gdLst>
                <a:gd name="T0" fmla="*/ 26 w 38"/>
                <a:gd name="T1" fmla="*/ 1 h 28"/>
                <a:gd name="T2" fmla="*/ 1 w 38"/>
                <a:gd name="T3" fmla="*/ 0 h 28"/>
                <a:gd name="T4" fmla="*/ 1 w 38"/>
                <a:gd name="T5" fmla="*/ 0 h 28"/>
                <a:gd name="T6" fmla="*/ 0 w 38"/>
                <a:gd name="T7" fmla="*/ 28 h 28"/>
                <a:gd name="T8" fmla="*/ 28 w 38"/>
                <a:gd name="T9" fmla="*/ 27 h 28"/>
                <a:gd name="T10" fmla="*/ 38 w 38"/>
                <a:gd name="T11" fmla="*/ 14 h 28"/>
                <a:gd name="T12" fmla="*/ 26 w 38"/>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8" h="28">
                  <a:moveTo>
                    <a:pt x="26" y="1"/>
                  </a:moveTo>
                  <a:cubicBezTo>
                    <a:pt x="17" y="0"/>
                    <a:pt x="8" y="0"/>
                    <a:pt x="1" y="0"/>
                  </a:cubicBezTo>
                  <a:cubicBezTo>
                    <a:pt x="1" y="0"/>
                    <a:pt x="1" y="0"/>
                    <a:pt x="1" y="0"/>
                  </a:cubicBezTo>
                  <a:cubicBezTo>
                    <a:pt x="0" y="28"/>
                    <a:pt x="0" y="28"/>
                    <a:pt x="0" y="28"/>
                  </a:cubicBezTo>
                  <a:cubicBezTo>
                    <a:pt x="21" y="27"/>
                    <a:pt x="21" y="28"/>
                    <a:pt x="28" y="27"/>
                  </a:cubicBezTo>
                  <a:cubicBezTo>
                    <a:pt x="35" y="26"/>
                    <a:pt x="38" y="20"/>
                    <a:pt x="38" y="14"/>
                  </a:cubicBezTo>
                  <a:cubicBezTo>
                    <a:pt x="38" y="8"/>
                    <a:pt x="34"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5" name="Freeform 42">
              <a:extLst>
                <a:ext uri="{FF2B5EF4-FFF2-40B4-BE49-F238E27FC236}">
                  <a16:creationId xmlns:a16="http://schemas.microsoft.com/office/drawing/2014/main" id="{F7C4E0AA-5ABB-1278-47B9-D5CB213413EF}"/>
                </a:ext>
              </a:extLst>
            </p:cNvPr>
            <p:cNvSpPr>
              <a:spLocks/>
            </p:cNvSpPr>
            <p:nvPr/>
          </p:nvSpPr>
          <p:spPr bwMode="auto">
            <a:xfrm>
              <a:off x="848" y="2629"/>
              <a:ext cx="48" cy="31"/>
            </a:xfrm>
            <a:custGeom>
              <a:avLst/>
              <a:gdLst>
                <a:gd name="T0" fmla="*/ 24 w 35"/>
                <a:gd name="T1" fmla="*/ 23 h 23"/>
                <a:gd name="T2" fmla="*/ 35 w 35"/>
                <a:gd name="T3" fmla="*/ 10 h 23"/>
                <a:gd name="T4" fmla="*/ 23 w 35"/>
                <a:gd name="T5" fmla="*/ 0 h 23"/>
                <a:gd name="T6" fmla="*/ 0 w 35"/>
                <a:gd name="T7" fmla="*/ 0 h 23"/>
                <a:gd name="T8" fmla="*/ 0 w 35"/>
                <a:gd name="T9" fmla="*/ 23 h 23"/>
                <a:gd name="T10" fmla="*/ 24 w 35"/>
                <a:gd name="T11" fmla="*/ 23 h 23"/>
              </a:gdLst>
              <a:ahLst/>
              <a:cxnLst>
                <a:cxn ang="0">
                  <a:pos x="T0" y="T1"/>
                </a:cxn>
                <a:cxn ang="0">
                  <a:pos x="T2" y="T3"/>
                </a:cxn>
                <a:cxn ang="0">
                  <a:pos x="T4" y="T5"/>
                </a:cxn>
                <a:cxn ang="0">
                  <a:pos x="T6" y="T7"/>
                </a:cxn>
                <a:cxn ang="0">
                  <a:pos x="T8" y="T9"/>
                </a:cxn>
                <a:cxn ang="0">
                  <a:pos x="T10" y="T11"/>
                </a:cxn>
              </a:cxnLst>
              <a:rect l="0" t="0" r="r" b="b"/>
              <a:pathLst>
                <a:path w="35" h="23">
                  <a:moveTo>
                    <a:pt x="24" y="23"/>
                  </a:moveTo>
                  <a:cubicBezTo>
                    <a:pt x="31" y="23"/>
                    <a:pt x="35" y="18"/>
                    <a:pt x="35" y="10"/>
                  </a:cubicBezTo>
                  <a:cubicBezTo>
                    <a:pt x="35" y="3"/>
                    <a:pt x="30" y="0"/>
                    <a:pt x="23" y="0"/>
                  </a:cubicBezTo>
                  <a:cubicBezTo>
                    <a:pt x="0" y="0"/>
                    <a:pt x="0" y="0"/>
                    <a:pt x="0" y="0"/>
                  </a:cubicBezTo>
                  <a:cubicBezTo>
                    <a:pt x="0" y="23"/>
                    <a:pt x="0" y="23"/>
                    <a:pt x="0" y="23"/>
                  </a:cubicBezTo>
                  <a:lnTo>
                    <a:pt x="24" y="23"/>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grpSp>
    </p:spTree>
    <p:extLst>
      <p:ext uri="{BB962C8B-B14F-4D97-AF65-F5344CB8AC3E}">
        <p14:creationId xmlns:p14="http://schemas.microsoft.com/office/powerpoint/2010/main" val="53858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2 visuals + key ideas">
    <p:bg>
      <p:bgPr>
        <a:solidFill>
          <a:schemeClr val="bg1">
            <a:lumMod val="95000"/>
          </a:schemeClr>
        </a:solidFill>
        <a:effectLst/>
      </p:bgPr>
    </p:bg>
    <p:spTree>
      <p:nvGrpSpPr>
        <p:cNvPr id="1" name=""/>
        <p:cNvGrpSpPr/>
        <p:nvPr/>
      </p:nvGrpSpPr>
      <p:grpSpPr>
        <a:xfrm>
          <a:off x="0" y="0"/>
          <a:ext cx="0" cy="0"/>
          <a:chOff x="0" y="0"/>
          <a:chExt cx="0" cy="0"/>
        </a:xfrm>
      </p:grpSpPr>
      <p:sp>
        <p:nvSpPr>
          <p:cNvPr id="16" name="Espace réservé pour une image  15">
            <a:extLst>
              <a:ext uri="{FF2B5EF4-FFF2-40B4-BE49-F238E27FC236}">
                <a16:creationId xmlns:a16="http://schemas.microsoft.com/office/drawing/2014/main" id="{1E0BBAEC-7A5D-2CA1-9AAF-D476D20C84F2}"/>
              </a:ext>
            </a:extLst>
          </p:cNvPr>
          <p:cNvSpPr>
            <a:spLocks noGrp="1"/>
          </p:cNvSpPr>
          <p:nvPr>
            <p:ph type="pic" sz="quarter" idx="20" hasCustomPrompt="1"/>
          </p:nvPr>
        </p:nvSpPr>
        <p:spPr>
          <a:xfrm>
            <a:off x="6575800" y="1966155"/>
            <a:ext cx="4769682" cy="4365200"/>
          </a:xfrm>
          <a:custGeom>
            <a:avLst/>
            <a:gdLst>
              <a:gd name="connsiteX0" fmla="*/ 0 w 4769682"/>
              <a:gd name="connsiteY0" fmla="*/ 0 h 4365200"/>
              <a:gd name="connsiteX1" fmla="*/ 4769682 w 4769682"/>
              <a:gd name="connsiteY1" fmla="*/ 0 h 4365200"/>
              <a:gd name="connsiteX2" fmla="*/ 4769682 w 4769682"/>
              <a:gd name="connsiteY2" fmla="*/ 4365200 h 4365200"/>
              <a:gd name="connsiteX3" fmla="*/ 0 w 4769682"/>
              <a:gd name="connsiteY3" fmla="*/ 4365200 h 4365200"/>
            </a:gdLst>
            <a:ahLst/>
            <a:cxnLst>
              <a:cxn ang="0">
                <a:pos x="connsiteX0" y="connsiteY0"/>
              </a:cxn>
              <a:cxn ang="0">
                <a:pos x="connsiteX1" y="connsiteY1"/>
              </a:cxn>
              <a:cxn ang="0">
                <a:pos x="connsiteX2" y="connsiteY2"/>
              </a:cxn>
              <a:cxn ang="0">
                <a:pos x="connsiteX3" y="connsiteY3"/>
              </a:cxn>
            </a:cxnLst>
            <a:rect l="l" t="t" r="r" b="b"/>
            <a:pathLst>
              <a:path w="4769682" h="4365200">
                <a:moveTo>
                  <a:pt x="0" y="0"/>
                </a:moveTo>
                <a:lnTo>
                  <a:pt x="4769682" y="0"/>
                </a:lnTo>
                <a:lnTo>
                  <a:pt x="4769682" y="4365200"/>
                </a:lnTo>
                <a:lnTo>
                  <a:pt x="0" y="4365200"/>
                </a:lnTo>
                <a:close/>
              </a:path>
            </a:pathLst>
          </a:custGeom>
          <a:solidFill>
            <a:schemeClr val="accent4"/>
          </a:solidFill>
        </p:spPr>
        <p:txBody>
          <a:bodyPr wrap="square">
            <a:noAutofit/>
          </a:bodyPr>
          <a:lstStyle>
            <a:lvl1pPr>
              <a:defRPr sz="100"/>
            </a:lvl1pPr>
          </a:lstStyle>
          <a:p>
            <a:r>
              <a:rPr lang="fr-FR" dirty="0"/>
              <a:t> </a:t>
            </a:r>
          </a:p>
        </p:txBody>
      </p:sp>
      <p:sp>
        <p:nvSpPr>
          <p:cNvPr id="13" name="Espace réservé pour une image  12">
            <a:extLst>
              <a:ext uri="{FF2B5EF4-FFF2-40B4-BE49-F238E27FC236}">
                <a16:creationId xmlns:a16="http://schemas.microsoft.com/office/drawing/2014/main" id="{40E2483C-45AB-C19F-6A83-4FDD3C3AB16D}"/>
              </a:ext>
            </a:extLst>
          </p:cNvPr>
          <p:cNvSpPr>
            <a:spLocks noGrp="1"/>
          </p:cNvSpPr>
          <p:nvPr>
            <p:ph type="pic" sz="quarter" idx="19" hasCustomPrompt="1"/>
          </p:nvPr>
        </p:nvSpPr>
        <p:spPr>
          <a:xfrm>
            <a:off x="762828" y="1966155"/>
            <a:ext cx="4769682" cy="4365200"/>
          </a:xfrm>
          <a:custGeom>
            <a:avLst/>
            <a:gdLst>
              <a:gd name="connsiteX0" fmla="*/ 0 w 4769682"/>
              <a:gd name="connsiteY0" fmla="*/ 0 h 4365200"/>
              <a:gd name="connsiteX1" fmla="*/ 4769682 w 4769682"/>
              <a:gd name="connsiteY1" fmla="*/ 0 h 4365200"/>
              <a:gd name="connsiteX2" fmla="*/ 4769682 w 4769682"/>
              <a:gd name="connsiteY2" fmla="*/ 4365200 h 4365200"/>
              <a:gd name="connsiteX3" fmla="*/ 0 w 4769682"/>
              <a:gd name="connsiteY3" fmla="*/ 4365200 h 4365200"/>
            </a:gdLst>
            <a:ahLst/>
            <a:cxnLst>
              <a:cxn ang="0">
                <a:pos x="connsiteX0" y="connsiteY0"/>
              </a:cxn>
              <a:cxn ang="0">
                <a:pos x="connsiteX1" y="connsiteY1"/>
              </a:cxn>
              <a:cxn ang="0">
                <a:pos x="connsiteX2" y="connsiteY2"/>
              </a:cxn>
              <a:cxn ang="0">
                <a:pos x="connsiteX3" y="connsiteY3"/>
              </a:cxn>
            </a:cxnLst>
            <a:rect l="l" t="t" r="r" b="b"/>
            <a:pathLst>
              <a:path w="4769682" h="4365200">
                <a:moveTo>
                  <a:pt x="0" y="0"/>
                </a:moveTo>
                <a:lnTo>
                  <a:pt x="4769682" y="0"/>
                </a:lnTo>
                <a:lnTo>
                  <a:pt x="4769682" y="4365200"/>
                </a:lnTo>
                <a:lnTo>
                  <a:pt x="0" y="4365200"/>
                </a:lnTo>
                <a:close/>
              </a:path>
            </a:pathLst>
          </a:custGeom>
          <a:solidFill>
            <a:schemeClr val="accent4"/>
          </a:solidFill>
        </p:spPr>
        <p:txBody>
          <a:bodyPr wrap="square">
            <a:noAutofit/>
          </a:bodyPr>
          <a:lstStyle>
            <a:lvl1pPr>
              <a:defRPr sz="100"/>
            </a:lvl1pPr>
          </a:lstStyle>
          <a:p>
            <a:r>
              <a:rPr lang="fr-FR" dirty="0"/>
              <a:t> </a:t>
            </a:r>
          </a:p>
        </p:txBody>
      </p:sp>
      <p:sp>
        <p:nvSpPr>
          <p:cNvPr id="2" name="Titre 1">
            <a:extLst>
              <a:ext uri="{FF2B5EF4-FFF2-40B4-BE49-F238E27FC236}">
                <a16:creationId xmlns:a16="http://schemas.microsoft.com/office/drawing/2014/main" id="{C034DA97-64E3-E879-D45C-745386C3234D}"/>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F8A8D417-6ECB-00E9-A9C8-9AA63DAB568A}"/>
              </a:ext>
            </a:extLst>
          </p:cNvPr>
          <p:cNvSpPr>
            <a:spLocks noGrp="1"/>
          </p:cNvSpPr>
          <p:nvPr>
            <p:ph type="ftr" sz="quarter" idx="10"/>
          </p:nvPr>
        </p:nvSpPr>
        <p:spPr/>
        <p:txBody>
          <a:bodyPr/>
          <a:lstStyle/>
          <a:p>
            <a:r>
              <a:rPr lang="en-GB"/>
              <a:t>Corporate Presentation</a:t>
            </a:r>
            <a:endParaRPr lang="en-GB" dirty="0"/>
          </a:p>
        </p:txBody>
      </p:sp>
      <p:sp>
        <p:nvSpPr>
          <p:cNvPr id="4" name="Espace réservé du numéro de diapositive 3">
            <a:extLst>
              <a:ext uri="{FF2B5EF4-FFF2-40B4-BE49-F238E27FC236}">
                <a16:creationId xmlns:a16="http://schemas.microsoft.com/office/drawing/2014/main" id="{2906D7C1-86A7-FCFE-C3D6-7B9A6FD26EF5}"/>
              </a:ext>
            </a:extLst>
          </p:cNvPr>
          <p:cNvSpPr>
            <a:spLocks noGrp="1"/>
          </p:cNvSpPr>
          <p:nvPr>
            <p:ph type="sldNum" sz="quarter" idx="11"/>
          </p:nvPr>
        </p:nvSpPr>
        <p:spPr/>
        <p:txBody>
          <a:bodyPr/>
          <a:lstStyle/>
          <a:p>
            <a:fld id="{E46092E9-BB48-4D0B-9FEF-88367916AF73}" type="slidenum">
              <a:rPr lang="en-GB" smtClean="0"/>
              <a:pPr/>
              <a:t>‹#›</a:t>
            </a:fld>
            <a:endParaRPr lang="en-GB" dirty="0"/>
          </a:p>
        </p:txBody>
      </p:sp>
      <p:sp>
        <p:nvSpPr>
          <p:cNvPr id="6" name="Rectangle 5">
            <a:extLst>
              <a:ext uri="{FF2B5EF4-FFF2-40B4-BE49-F238E27FC236}">
                <a16:creationId xmlns:a16="http://schemas.microsoft.com/office/drawing/2014/main" id="{B64AD7E1-C379-0040-1C4D-D0AB946530D5}"/>
              </a:ext>
            </a:extLst>
          </p:cNvPr>
          <p:cNvSpPr/>
          <p:nvPr userDrawn="1"/>
        </p:nvSpPr>
        <p:spPr>
          <a:xfrm>
            <a:off x="0" y="0"/>
            <a:ext cx="90000" cy="685800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Espace réservé du texte 6">
            <a:extLst>
              <a:ext uri="{FF2B5EF4-FFF2-40B4-BE49-F238E27FC236}">
                <a16:creationId xmlns:a16="http://schemas.microsoft.com/office/drawing/2014/main" id="{B6503CBB-12A9-27CC-97EE-6673AFD5BBE6}"/>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
        <p:nvSpPr>
          <p:cNvPr id="8" name="Espace réservé du texte 6">
            <a:extLst>
              <a:ext uri="{FF2B5EF4-FFF2-40B4-BE49-F238E27FC236}">
                <a16:creationId xmlns:a16="http://schemas.microsoft.com/office/drawing/2014/main" id="{6E3DBF13-5F7E-001A-8609-B64744C36FC4}"/>
              </a:ext>
            </a:extLst>
          </p:cNvPr>
          <p:cNvSpPr>
            <a:spLocks noGrp="1"/>
          </p:cNvSpPr>
          <p:nvPr>
            <p:ph type="body" sz="quarter" idx="18" hasCustomPrompt="1"/>
          </p:nvPr>
        </p:nvSpPr>
        <p:spPr>
          <a:xfrm>
            <a:off x="584200" y="1418093"/>
            <a:ext cx="6304401" cy="369332"/>
          </a:xfrm>
        </p:spPr>
        <p:txBody>
          <a:bodyPr wrap="square" lIns="180000">
            <a:spAutoFit/>
          </a:bodyPr>
          <a:lstStyle>
            <a:lvl1pPr marL="0" indent="0">
              <a:buNone/>
              <a:defRPr sz="2000" b="1">
                <a:solidFill>
                  <a:schemeClr val="tx2"/>
                </a:solidFill>
              </a:defRPr>
            </a:lvl1pPr>
          </a:lstStyle>
          <a:p>
            <a:pPr lvl="0"/>
            <a:r>
              <a:rPr lang="en-GB" dirty="0"/>
              <a:t>Subtitle</a:t>
            </a:r>
          </a:p>
        </p:txBody>
      </p:sp>
      <p:sp>
        <p:nvSpPr>
          <p:cNvPr id="24" name="Espace réservé du texte 23">
            <a:extLst>
              <a:ext uri="{FF2B5EF4-FFF2-40B4-BE49-F238E27FC236}">
                <a16:creationId xmlns:a16="http://schemas.microsoft.com/office/drawing/2014/main" id="{F75776E5-AB55-3C7A-36A8-88CF457E015E}"/>
              </a:ext>
            </a:extLst>
          </p:cNvPr>
          <p:cNvSpPr>
            <a:spLocks noGrp="1"/>
          </p:cNvSpPr>
          <p:nvPr>
            <p:ph type="body" sz="quarter" idx="21" hasCustomPrompt="1"/>
          </p:nvPr>
        </p:nvSpPr>
        <p:spPr>
          <a:xfrm>
            <a:off x="2279785" y="2818521"/>
            <a:ext cx="1735769" cy="550508"/>
          </a:xfrm>
          <a:solidFill>
            <a:schemeClr val="accent1"/>
          </a:solidFill>
        </p:spPr>
        <p:txBody>
          <a:bodyPr wrap="none" lIns="108000" tIns="108000" rIns="108000" bIns="108000" anchor="b">
            <a:spAutoFit/>
          </a:bodyPr>
          <a:lstStyle>
            <a:lvl1pPr marL="0" indent="0" algn="ctr">
              <a:buNone/>
              <a:defRPr sz="2400" b="1">
                <a:solidFill>
                  <a:schemeClr val="bg1"/>
                </a:solidFill>
              </a:defRPr>
            </a:lvl1pPr>
          </a:lstStyle>
          <a:p>
            <a:pPr lvl="0"/>
            <a:r>
              <a:rPr lang="fr-FR" dirty="0"/>
              <a:t>Texte </a:t>
            </a:r>
            <a:r>
              <a:rPr lang="fr-FR" dirty="0" err="1"/>
              <a:t>here</a:t>
            </a:r>
            <a:endParaRPr lang="fr-FR" dirty="0"/>
          </a:p>
        </p:txBody>
      </p:sp>
      <p:sp>
        <p:nvSpPr>
          <p:cNvPr id="26" name="Espace réservé du texte 25">
            <a:extLst>
              <a:ext uri="{FF2B5EF4-FFF2-40B4-BE49-F238E27FC236}">
                <a16:creationId xmlns:a16="http://schemas.microsoft.com/office/drawing/2014/main" id="{90160DCF-17CB-17E8-2C42-834584CB47B5}"/>
              </a:ext>
            </a:extLst>
          </p:cNvPr>
          <p:cNvSpPr>
            <a:spLocks noGrp="1"/>
          </p:cNvSpPr>
          <p:nvPr>
            <p:ph type="body" sz="quarter" idx="22" hasCustomPrompt="1"/>
          </p:nvPr>
        </p:nvSpPr>
        <p:spPr>
          <a:xfrm>
            <a:off x="1047551" y="4058333"/>
            <a:ext cx="4200236" cy="535531"/>
          </a:xfrm>
        </p:spPr>
        <p:txBody>
          <a:bodyPr wrap="square" lIns="90000">
            <a:spAutoFit/>
          </a:bodyPr>
          <a:lstStyle>
            <a:lvl1pPr marL="0" indent="0" algn="ctr">
              <a:buNone/>
              <a:defRPr sz="3200" b="1">
                <a:solidFill>
                  <a:schemeClr val="bg1"/>
                </a:solidFill>
              </a:defRPr>
            </a:lvl1pPr>
            <a:lvl2pPr marL="222250" indent="0">
              <a:buNone/>
              <a:defRPr/>
            </a:lvl2pPr>
            <a:lvl3pPr marL="492125" indent="0">
              <a:buNone/>
              <a:defRPr/>
            </a:lvl3pPr>
            <a:lvl4pPr marL="665163" indent="0">
              <a:buNone/>
              <a:defRPr/>
            </a:lvl4pPr>
            <a:lvl5pPr marL="847725" indent="0">
              <a:buNone/>
              <a:defRPr/>
            </a:lvl5pPr>
          </a:lstStyle>
          <a:p>
            <a:pPr lvl="0"/>
            <a:r>
              <a:rPr lang="fr-FR" dirty="0"/>
              <a:t>Your </a:t>
            </a:r>
            <a:r>
              <a:rPr lang="fr-FR" dirty="0" err="1"/>
              <a:t>text</a:t>
            </a:r>
            <a:r>
              <a:rPr lang="fr-FR" dirty="0"/>
              <a:t> </a:t>
            </a:r>
            <a:r>
              <a:rPr lang="fr-FR" dirty="0" err="1"/>
              <a:t>here</a:t>
            </a:r>
            <a:endParaRPr lang="fr-FR" dirty="0"/>
          </a:p>
        </p:txBody>
      </p:sp>
      <p:sp>
        <p:nvSpPr>
          <p:cNvPr id="27" name="Espace réservé du texte 23">
            <a:extLst>
              <a:ext uri="{FF2B5EF4-FFF2-40B4-BE49-F238E27FC236}">
                <a16:creationId xmlns:a16="http://schemas.microsoft.com/office/drawing/2014/main" id="{B8807ED0-B183-1621-C2A2-747234782E42}"/>
              </a:ext>
            </a:extLst>
          </p:cNvPr>
          <p:cNvSpPr>
            <a:spLocks noGrp="1"/>
          </p:cNvSpPr>
          <p:nvPr>
            <p:ph type="body" sz="quarter" idx="23" hasCustomPrompt="1"/>
          </p:nvPr>
        </p:nvSpPr>
        <p:spPr>
          <a:xfrm>
            <a:off x="8092757" y="2818521"/>
            <a:ext cx="1735769" cy="550508"/>
          </a:xfrm>
          <a:solidFill>
            <a:schemeClr val="accent3"/>
          </a:solidFill>
        </p:spPr>
        <p:txBody>
          <a:bodyPr wrap="none" lIns="108000" tIns="108000" rIns="108000" bIns="108000" anchor="b">
            <a:spAutoFit/>
          </a:bodyPr>
          <a:lstStyle>
            <a:lvl1pPr marL="0" indent="0" algn="ctr">
              <a:buNone/>
              <a:defRPr sz="2400" b="1">
                <a:solidFill>
                  <a:schemeClr val="bg1"/>
                </a:solidFill>
              </a:defRPr>
            </a:lvl1pPr>
          </a:lstStyle>
          <a:p>
            <a:pPr lvl="0"/>
            <a:r>
              <a:rPr lang="fr-FR" dirty="0"/>
              <a:t>Texte </a:t>
            </a:r>
            <a:r>
              <a:rPr lang="fr-FR" dirty="0" err="1"/>
              <a:t>here</a:t>
            </a:r>
            <a:endParaRPr lang="fr-FR" dirty="0"/>
          </a:p>
        </p:txBody>
      </p:sp>
      <p:sp>
        <p:nvSpPr>
          <p:cNvPr id="28" name="Espace réservé du texte 25">
            <a:extLst>
              <a:ext uri="{FF2B5EF4-FFF2-40B4-BE49-F238E27FC236}">
                <a16:creationId xmlns:a16="http://schemas.microsoft.com/office/drawing/2014/main" id="{902D44BA-1A9B-278F-EACE-59CF95DC050D}"/>
              </a:ext>
            </a:extLst>
          </p:cNvPr>
          <p:cNvSpPr>
            <a:spLocks noGrp="1"/>
          </p:cNvSpPr>
          <p:nvPr>
            <p:ph type="body" sz="quarter" idx="24" hasCustomPrompt="1"/>
          </p:nvPr>
        </p:nvSpPr>
        <p:spPr>
          <a:xfrm>
            <a:off x="6860523" y="4058333"/>
            <a:ext cx="4200236" cy="535531"/>
          </a:xfrm>
        </p:spPr>
        <p:txBody>
          <a:bodyPr wrap="square" lIns="90000">
            <a:spAutoFit/>
          </a:bodyPr>
          <a:lstStyle>
            <a:lvl1pPr marL="0" indent="0" algn="ctr">
              <a:buNone/>
              <a:defRPr sz="3200" b="1">
                <a:solidFill>
                  <a:schemeClr val="bg1"/>
                </a:solidFill>
              </a:defRPr>
            </a:lvl1pPr>
            <a:lvl2pPr marL="222250" indent="0">
              <a:buNone/>
              <a:defRPr/>
            </a:lvl2pPr>
            <a:lvl3pPr marL="492125" indent="0">
              <a:buNone/>
              <a:defRPr/>
            </a:lvl3pPr>
            <a:lvl4pPr marL="665163" indent="0">
              <a:buNone/>
              <a:defRPr/>
            </a:lvl4pPr>
            <a:lvl5pPr marL="847725" indent="0">
              <a:buNone/>
              <a:defRPr/>
            </a:lvl5pPr>
          </a:lstStyle>
          <a:p>
            <a:pPr lvl="0"/>
            <a:r>
              <a:rPr lang="fr-FR" dirty="0"/>
              <a:t>Your </a:t>
            </a:r>
            <a:r>
              <a:rPr lang="fr-FR" dirty="0" err="1"/>
              <a:t>text</a:t>
            </a:r>
            <a:r>
              <a:rPr lang="fr-FR" dirty="0"/>
              <a:t> </a:t>
            </a:r>
            <a:r>
              <a:rPr lang="fr-FR" dirty="0" err="1"/>
              <a:t>here</a:t>
            </a:r>
            <a:endParaRPr lang="fr-FR" dirty="0"/>
          </a:p>
        </p:txBody>
      </p:sp>
    </p:spTree>
    <p:extLst>
      <p:ext uri="{BB962C8B-B14F-4D97-AF65-F5344CB8AC3E}">
        <p14:creationId xmlns:p14="http://schemas.microsoft.com/office/powerpoint/2010/main" val="309999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Text + 2 Visuals">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94B54F04-2BE8-3996-7BC9-0230ED89EAB6}"/>
              </a:ext>
            </a:extLst>
          </p:cNvPr>
          <p:cNvSpPr>
            <a:spLocks noGrp="1"/>
          </p:cNvSpPr>
          <p:nvPr>
            <p:ph type="pic" sz="quarter" idx="15" hasCustomPrompt="1"/>
          </p:nvPr>
        </p:nvSpPr>
        <p:spPr>
          <a:xfrm>
            <a:off x="6095999" y="1"/>
            <a:ext cx="6096001" cy="3428999"/>
          </a:xfrm>
          <a:custGeom>
            <a:avLst/>
            <a:gdLst>
              <a:gd name="connsiteX0" fmla="*/ 0 w 6096001"/>
              <a:gd name="connsiteY0" fmla="*/ 0 h 3428999"/>
              <a:gd name="connsiteX1" fmla="*/ 6096001 w 6096001"/>
              <a:gd name="connsiteY1" fmla="*/ 0 h 3428999"/>
              <a:gd name="connsiteX2" fmla="*/ 6096001 w 6096001"/>
              <a:gd name="connsiteY2" fmla="*/ 3428999 h 3428999"/>
              <a:gd name="connsiteX3" fmla="*/ 1974152 w 6096001"/>
              <a:gd name="connsiteY3" fmla="*/ 3428999 h 3428999"/>
              <a:gd name="connsiteX4" fmla="*/ 1974152 w 6096001"/>
              <a:gd name="connsiteY4" fmla="*/ 172420 h 3428999"/>
              <a:gd name="connsiteX5" fmla="*/ 0 w 6096001"/>
              <a:gd name="connsiteY5" fmla="*/ 1724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1" h="3428999">
                <a:moveTo>
                  <a:pt x="0" y="0"/>
                </a:moveTo>
                <a:lnTo>
                  <a:pt x="6096001" y="0"/>
                </a:lnTo>
                <a:lnTo>
                  <a:pt x="6096001" y="3428999"/>
                </a:lnTo>
                <a:lnTo>
                  <a:pt x="1974152" y="3428999"/>
                </a:lnTo>
                <a:lnTo>
                  <a:pt x="1974152" y="172420"/>
                </a:lnTo>
                <a:lnTo>
                  <a:pt x="0" y="172420"/>
                </a:lnTo>
                <a:close/>
              </a:path>
            </a:pathLst>
          </a:custGeom>
          <a:solidFill>
            <a:schemeClr val="bg1">
              <a:lumMod val="95000"/>
            </a:schemeClr>
          </a:solidFill>
          <a:effectLst/>
        </p:spPr>
        <p:txBody>
          <a:bodyPr wrap="square">
            <a:noAutofit/>
          </a:bodyPr>
          <a:lstStyle>
            <a:lvl1pPr>
              <a:defRPr sz="100"/>
            </a:lvl1pPr>
          </a:lstStyle>
          <a:p>
            <a:r>
              <a:rPr lang="en-GB" dirty="0"/>
              <a:t> </a:t>
            </a:r>
          </a:p>
        </p:txBody>
      </p:sp>
      <p:sp>
        <p:nvSpPr>
          <p:cNvPr id="19" name="Espace réservé pour une image  18">
            <a:extLst>
              <a:ext uri="{FF2B5EF4-FFF2-40B4-BE49-F238E27FC236}">
                <a16:creationId xmlns:a16="http://schemas.microsoft.com/office/drawing/2014/main" id="{A6F48119-0FEA-5D83-83D1-664699324E4C}"/>
              </a:ext>
            </a:extLst>
          </p:cNvPr>
          <p:cNvSpPr>
            <a:spLocks noGrp="1"/>
          </p:cNvSpPr>
          <p:nvPr>
            <p:ph type="pic" sz="quarter" idx="16" hasCustomPrompt="1"/>
          </p:nvPr>
        </p:nvSpPr>
        <p:spPr>
          <a:xfrm>
            <a:off x="6095999" y="3429001"/>
            <a:ext cx="6096001" cy="3428999"/>
          </a:xfrm>
          <a:custGeom>
            <a:avLst/>
            <a:gdLst>
              <a:gd name="connsiteX0" fmla="*/ 1974152 w 6096001"/>
              <a:gd name="connsiteY0" fmla="*/ 0 h 3428999"/>
              <a:gd name="connsiteX1" fmla="*/ 6096001 w 6096001"/>
              <a:gd name="connsiteY1" fmla="*/ 0 h 3428999"/>
              <a:gd name="connsiteX2" fmla="*/ 6096001 w 6096001"/>
              <a:gd name="connsiteY2" fmla="*/ 3428999 h 3428999"/>
              <a:gd name="connsiteX3" fmla="*/ 0 w 6096001"/>
              <a:gd name="connsiteY3" fmla="*/ 3428999 h 3428999"/>
              <a:gd name="connsiteX4" fmla="*/ 0 w 6096001"/>
              <a:gd name="connsiteY4" fmla="*/ 3256579 h 3428999"/>
              <a:gd name="connsiteX5" fmla="*/ 1974152 w 6096001"/>
              <a:gd name="connsiteY5" fmla="*/ 3256579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1" h="3428999">
                <a:moveTo>
                  <a:pt x="1974152" y="0"/>
                </a:moveTo>
                <a:lnTo>
                  <a:pt x="6096001" y="0"/>
                </a:lnTo>
                <a:lnTo>
                  <a:pt x="6096001" y="3428999"/>
                </a:lnTo>
                <a:lnTo>
                  <a:pt x="0" y="3428999"/>
                </a:lnTo>
                <a:lnTo>
                  <a:pt x="0" y="3256579"/>
                </a:lnTo>
                <a:lnTo>
                  <a:pt x="1974152" y="3256579"/>
                </a:lnTo>
                <a:close/>
              </a:path>
            </a:pathLst>
          </a:custGeom>
          <a:solidFill>
            <a:schemeClr val="bg1">
              <a:lumMod val="95000"/>
            </a:schemeClr>
          </a:solidFill>
          <a:effectLst/>
        </p:spPr>
        <p:txBody>
          <a:bodyPr wrap="square">
            <a:noAutofit/>
          </a:bodyPr>
          <a:lstStyle>
            <a:lvl1pPr>
              <a:defRPr sz="100"/>
            </a:lvl1pPr>
          </a:lstStyle>
          <a:p>
            <a:r>
              <a:rPr lang="en-GB" dirty="0"/>
              <a:t> </a:t>
            </a:r>
          </a:p>
        </p:txBody>
      </p:sp>
      <p:sp>
        <p:nvSpPr>
          <p:cNvPr id="6" name="Rectangle 5">
            <a:extLst>
              <a:ext uri="{FF2B5EF4-FFF2-40B4-BE49-F238E27FC236}">
                <a16:creationId xmlns:a16="http://schemas.microsoft.com/office/drawing/2014/main" id="{870D2C94-ECC4-BF7C-5D85-9734417824F7}"/>
              </a:ext>
            </a:extLst>
          </p:cNvPr>
          <p:cNvSpPr/>
          <p:nvPr userDrawn="1"/>
        </p:nvSpPr>
        <p:spPr>
          <a:xfrm>
            <a:off x="297180" y="172421"/>
            <a:ext cx="7772971" cy="6513159"/>
          </a:xfrm>
          <a:prstGeom prst="rect">
            <a:avLst/>
          </a:prstGeom>
          <a:solidFill>
            <a:schemeClr val="bg1"/>
          </a:solidFill>
          <a:ln>
            <a:noFill/>
          </a:ln>
          <a:effectLst>
            <a:outerShdw blurRad="317500" dist="1143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a:extLst>
              <a:ext uri="{FF2B5EF4-FFF2-40B4-BE49-F238E27FC236}">
                <a16:creationId xmlns:a16="http://schemas.microsoft.com/office/drawing/2014/main" id="{5EAC953A-8495-5537-7B60-4EE703B57128}"/>
              </a:ext>
            </a:extLst>
          </p:cNvPr>
          <p:cNvSpPr>
            <a:spLocks noGrp="1"/>
          </p:cNvSpPr>
          <p:nvPr>
            <p:ph type="title" hasCustomPrompt="1"/>
          </p:nvPr>
        </p:nvSpPr>
        <p:spPr>
          <a:xfrm>
            <a:off x="584200" y="667097"/>
            <a:ext cx="7043718" cy="735756"/>
          </a:xfrm>
        </p:spPr>
        <p:txBody>
          <a:bodyPr tIns="108000" bIns="72000">
            <a:spAutoFit/>
          </a:bodyPr>
          <a:lstStyle>
            <a:lvl1pPr>
              <a:defRPr/>
            </a:lvl1pPr>
          </a:lstStyle>
          <a:p>
            <a:r>
              <a:rPr lang="en-GB" dirty="0"/>
              <a:t>Edit your title</a:t>
            </a:r>
          </a:p>
        </p:txBody>
      </p:sp>
      <p:sp>
        <p:nvSpPr>
          <p:cNvPr id="4" name="Espace réservé du pied de page 3">
            <a:extLst>
              <a:ext uri="{FF2B5EF4-FFF2-40B4-BE49-F238E27FC236}">
                <a16:creationId xmlns:a16="http://schemas.microsoft.com/office/drawing/2014/main" id="{129BD806-0871-3F73-1F3D-1CFD4619DCFD}"/>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76DEF953-5727-4CC4-EBEE-9F7C9118581F}"/>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Espace réservé du texte 6">
            <a:extLst>
              <a:ext uri="{FF2B5EF4-FFF2-40B4-BE49-F238E27FC236}">
                <a16:creationId xmlns:a16="http://schemas.microsoft.com/office/drawing/2014/main" id="{732E9DDF-E343-97AA-5BA9-9F456A3563D5}"/>
              </a:ext>
            </a:extLst>
          </p:cNvPr>
          <p:cNvSpPr>
            <a:spLocks noGrp="1"/>
          </p:cNvSpPr>
          <p:nvPr>
            <p:ph type="body" sz="quarter" idx="13" hasCustomPrompt="1"/>
          </p:nvPr>
        </p:nvSpPr>
        <p:spPr>
          <a:xfrm>
            <a:off x="787279" y="2188163"/>
            <a:ext cx="6304401" cy="923330"/>
          </a:xfrm>
        </p:spPr>
        <p:txBody>
          <a:bodyPr wrap="square" lIns="180000">
            <a:spAutoFit/>
          </a:bodyPr>
          <a:lstStyle>
            <a:lvl1pPr marL="0" indent="0">
              <a:buNone/>
              <a:defRPr sz="2000" b="1"/>
            </a:lvl1pPr>
          </a:lstStyle>
          <a:p>
            <a:pPr lvl="0"/>
            <a:r>
              <a:rPr lang="en-GB" dirty="0"/>
              <a:t>Lorem ipsum dolor sit amet, </a:t>
            </a:r>
            <a:r>
              <a:rPr lang="en-GB" dirty="0" err="1"/>
              <a:t>consectetuer</a:t>
            </a:r>
            <a:r>
              <a:rPr lang="en-GB" dirty="0"/>
              <a:t> </a:t>
            </a:r>
            <a:r>
              <a:rPr lang="en-GB" dirty="0" err="1"/>
              <a:t>adipiscing</a:t>
            </a:r>
            <a:r>
              <a:rPr lang="en-GB" dirty="0"/>
              <a:t> elit. 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sed pulvinar </a:t>
            </a:r>
            <a:r>
              <a:rPr lang="en-GB" dirty="0" err="1"/>
              <a:t>ultricies</a:t>
            </a:r>
            <a:r>
              <a:rPr lang="en-GB" dirty="0"/>
              <a:t>.</a:t>
            </a:r>
          </a:p>
        </p:txBody>
      </p:sp>
      <p:sp>
        <p:nvSpPr>
          <p:cNvPr id="12" name="Espace réservé du texte 11">
            <a:extLst>
              <a:ext uri="{FF2B5EF4-FFF2-40B4-BE49-F238E27FC236}">
                <a16:creationId xmlns:a16="http://schemas.microsoft.com/office/drawing/2014/main" id="{23252BE6-AC08-AAED-8F05-3EDC6B6C5493}"/>
              </a:ext>
            </a:extLst>
          </p:cNvPr>
          <p:cNvSpPr>
            <a:spLocks noGrp="1"/>
          </p:cNvSpPr>
          <p:nvPr>
            <p:ph type="body" sz="quarter" idx="14" hasCustomPrompt="1"/>
          </p:nvPr>
        </p:nvSpPr>
        <p:spPr>
          <a:xfrm>
            <a:off x="786962" y="3298786"/>
            <a:ext cx="6304401" cy="287817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Rectangle 13">
            <a:extLst>
              <a:ext uri="{FF2B5EF4-FFF2-40B4-BE49-F238E27FC236}">
                <a16:creationId xmlns:a16="http://schemas.microsoft.com/office/drawing/2014/main" id="{CC857136-650B-3D36-847B-C1552C9F1551}"/>
              </a:ext>
            </a:extLst>
          </p:cNvPr>
          <p:cNvSpPr/>
          <p:nvPr userDrawn="1"/>
        </p:nvSpPr>
        <p:spPr>
          <a:xfrm>
            <a:off x="0" y="0"/>
            <a:ext cx="90000" cy="685800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Espace réservé du texte 6">
            <a:extLst>
              <a:ext uri="{FF2B5EF4-FFF2-40B4-BE49-F238E27FC236}">
                <a16:creationId xmlns:a16="http://schemas.microsoft.com/office/drawing/2014/main" id="{BEC94DF4-0E55-F011-7702-886E0AF83354}"/>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
        <p:nvSpPr>
          <p:cNvPr id="18" name="Espace réservé du texte 6">
            <a:extLst>
              <a:ext uri="{FF2B5EF4-FFF2-40B4-BE49-F238E27FC236}">
                <a16:creationId xmlns:a16="http://schemas.microsoft.com/office/drawing/2014/main" id="{12D42B2E-BC4D-FECF-9F7D-3E1948B1341D}"/>
              </a:ext>
            </a:extLst>
          </p:cNvPr>
          <p:cNvSpPr>
            <a:spLocks noGrp="1"/>
          </p:cNvSpPr>
          <p:nvPr>
            <p:ph type="body" sz="quarter" idx="18" hasCustomPrompt="1"/>
          </p:nvPr>
        </p:nvSpPr>
        <p:spPr>
          <a:xfrm>
            <a:off x="584200" y="1418093"/>
            <a:ext cx="6304401" cy="369332"/>
          </a:xfrm>
        </p:spPr>
        <p:txBody>
          <a:bodyPr wrap="square" lIns="180000">
            <a:spAutoFit/>
          </a:bodyPr>
          <a:lstStyle>
            <a:lvl1pPr marL="0" indent="0">
              <a:buNone/>
              <a:defRPr sz="2000" b="1">
                <a:solidFill>
                  <a:schemeClr val="tx2"/>
                </a:solidFill>
              </a:defRPr>
            </a:lvl1pPr>
          </a:lstStyle>
          <a:p>
            <a:pPr lvl="0"/>
            <a:r>
              <a:rPr lang="en-GB" dirty="0"/>
              <a:t>Subtitle</a:t>
            </a:r>
          </a:p>
        </p:txBody>
      </p:sp>
      <p:grpSp>
        <p:nvGrpSpPr>
          <p:cNvPr id="8" name="Groupe 7">
            <a:extLst>
              <a:ext uri="{FF2B5EF4-FFF2-40B4-BE49-F238E27FC236}">
                <a16:creationId xmlns:a16="http://schemas.microsoft.com/office/drawing/2014/main" id="{261FE6C6-3EE1-8465-522F-87B974E67B6B}"/>
              </a:ext>
            </a:extLst>
          </p:cNvPr>
          <p:cNvGrpSpPr>
            <a:grpSpLocks noGrp="1" noUngrp="1" noRot="1" noMove="1" noResize="1"/>
          </p:cNvGrpSpPr>
          <p:nvPr userDrawn="1"/>
        </p:nvGrpSpPr>
        <p:grpSpPr>
          <a:xfrm>
            <a:off x="12405628" y="0"/>
            <a:ext cx="1885826" cy="2451438"/>
            <a:chOff x="511520" y="2588002"/>
            <a:chExt cx="1885826" cy="2451438"/>
          </a:xfrm>
        </p:grpSpPr>
        <p:sp>
          <p:nvSpPr>
            <p:cNvPr id="9" name="Freeform 5">
              <a:extLst>
                <a:ext uri="{FF2B5EF4-FFF2-40B4-BE49-F238E27FC236}">
                  <a16:creationId xmlns:a16="http://schemas.microsoft.com/office/drawing/2014/main" id="{C760FDED-B47F-B505-F7F0-FCD85D261986}"/>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0" name="Rectangle 9">
              <a:extLst>
                <a:ext uri="{FF2B5EF4-FFF2-40B4-BE49-F238E27FC236}">
                  <a16:creationId xmlns:a16="http://schemas.microsoft.com/office/drawing/2014/main" id="{75B517B7-2D94-FC60-9480-BAEDEFA596C9}"/>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13" name="Groupe 12">
            <a:extLst>
              <a:ext uri="{FF2B5EF4-FFF2-40B4-BE49-F238E27FC236}">
                <a16:creationId xmlns:a16="http://schemas.microsoft.com/office/drawing/2014/main" id="{883C0227-13FB-EE7F-E364-611D65E90540}"/>
              </a:ext>
            </a:extLst>
          </p:cNvPr>
          <p:cNvGrpSpPr>
            <a:grpSpLocks noGrp="1" noUngrp="1" noRot="1" noMove="1" noResize="1"/>
          </p:cNvGrpSpPr>
          <p:nvPr userDrawn="1"/>
        </p:nvGrpSpPr>
        <p:grpSpPr>
          <a:xfrm>
            <a:off x="-2139933" y="0"/>
            <a:ext cx="1885826" cy="1835885"/>
            <a:chOff x="2689543" y="1651754"/>
            <a:chExt cx="1885826" cy="1835885"/>
          </a:xfrm>
        </p:grpSpPr>
        <p:sp>
          <p:nvSpPr>
            <p:cNvPr id="15" name="Freeform 5">
              <a:extLst>
                <a:ext uri="{FF2B5EF4-FFF2-40B4-BE49-F238E27FC236}">
                  <a16:creationId xmlns:a16="http://schemas.microsoft.com/office/drawing/2014/main" id="{E909A973-6F1D-2CD9-DD2B-5193D231BF13}"/>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6" name="Rectangle 15">
              <a:extLst>
                <a:ext uri="{FF2B5EF4-FFF2-40B4-BE49-F238E27FC236}">
                  <a16:creationId xmlns:a16="http://schemas.microsoft.com/office/drawing/2014/main" id="{FEA8EDF4-7F12-CB8B-8D8F-18F5B85CCAE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195442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Visual + Key figure">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B1A817-999A-5981-0D42-959399B271EE}"/>
              </a:ext>
            </a:extLst>
          </p:cNvPr>
          <p:cNvSpPr>
            <a:spLocks/>
          </p:cNvSpPr>
          <p:nvPr userDrawn="1"/>
        </p:nvSpPr>
        <p:spPr bwMode="ltGray">
          <a:xfrm>
            <a:off x="90000" y="0"/>
            <a:ext cx="4856074" cy="503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a:extLst>
              <a:ext uri="{FF2B5EF4-FFF2-40B4-BE49-F238E27FC236}">
                <a16:creationId xmlns:a16="http://schemas.microsoft.com/office/drawing/2014/main" id="{43C48305-7872-0059-6BC1-9C9D5F3DD20F}"/>
              </a:ext>
            </a:extLst>
          </p:cNvPr>
          <p:cNvSpPr>
            <a:spLocks noGrp="1"/>
          </p:cNvSpPr>
          <p:nvPr>
            <p:ph type="title" hasCustomPrompt="1"/>
          </p:nvPr>
        </p:nvSpPr>
        <p:spPr>
          <a:xfrm>
            <a:off x="584201" y="719018"/>
            <a:ext cx="6791665" cy="1362457"/>
          </a:xfrm>
        </p:spPr>
        <p:txBody>
          <a:bodyPr wrap="square" bIns="72000"/>
          <a:lstStyle>
            <a:lvl1pPr>
              <a:defRPr/>
            </a:lvl1pPr>
          </a:lstStyle>
          <a:p>
            <a:r>
              <a:rPr lang="en-GB" dirty="0"/>
              <a:t>Insert</a:t>
            </a:r>
            <a:br>
              <a:rPr lang="en-GB" dirty="0"/>
            </a:br>
            <a:r>
              <a:rPr lang="en-GB" dirty="0"/>
              <a:t>your title here</a:t>
            </a:r>
          </a:p>
        </p:txBody>
      </p:sp>
      <p:sp>
        <p:nvSpPr>
          <p:cNvPr id="4" name="Espace réservé du pied de page 3">
            <a:extLst>
              <a:ext uri="{FF2B5EF4-FFF2-40B4-BE49-F238E27FC236}">
                <a16:creationId xmlns:a16="http://schemas.microsoft.com/office/drawing/2014/main" id="{57898018-82D1-2581-4A25-A5648C3DF52E}"/>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US"/>
              <a:t>Corporate Presentation</a:t>
            </a:r>
            <a:endParaRPr lang="en-US" dirty="0"/>
          </a:p>
        </p:txBody>
      </p:sp>
      <p:sp>
        <p:nvSpPr>
          <p:cNvPr id="5" name="Espace réservé du numéro de diapositive 4">
            <a:extLst>
              <a:ext uri="{FF2B5EF4-FFF2-40B4-BE49-F238E27FC236}">
                <a16:creationId xmlns:a16="http://schemas.microsoft.com/office/drawing/2014/main" id="{B38907DE-9833-CEF6-D70B-FE3AFFB5D067}"/>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Espace réservé du texte 6">
            <a:extLst>
              <a:ext uri="{FF2B5EF4-FFF2-40B4-BE49-F238E27FC236}">
                <a16:creationId xmlns:a16="http://schemas.microsoft.com/office/drawing/2014/main" id="{8BF7472B-23E2-CC96-5532-F75CC70F6F73}"/>
              </a:ext>
            </a:extLst>
          </p:cNvPr>
          <p:cNvSpPr>
            <a:spLocks noGrp="1"/>
          </p:cNvSpPr>
          <p:nvPr>
            <p:ph type="body" sz="quarter" idx="13" hasCustomPrompt="1"/>
          </p:nvPr>
        </p:nvSpPr>
        <p:spPr>
          <a:xfrm>
            <a:off x="584202" y="2154178"/>
            <a:ext cx="3466938" cy="2394673"/>
          </a:xfrm>
        </p:spPr>
        <p:txBody>
          <a:bodyPr wrap="square" lIns="180000">
            <a:noAutofit/>
          </a:bodyPr>
          <a:lstStyle>
            <a:lvl1pPr marL="0" indent="0">
              <a:buNone/>
              <a:defRPr sz="1400" b="0"/>
            </a:lvl1pPr>
          </a:lstStyle>
          <a:p>
            <a:pPr lvl="0"/>
            <a:r>
              <a:rPr lang="en-GB" dirty="0"/>
              <a:t>Lorem ipsum dolor sit amet, </a:t>
            </a:r>
            <a:r>
              <a:rPr lang="en-GB" dirty="0" err="1"/>
              <a:t>consectetuer</a:t>
            </a:r>
            <a:r>
              <a:rPr lang="en-GB" dirty="0"/>
              <a:t> </a:t>
            </a:r>
            <a:r>
              <a:rPr lang="en-GB" dirty="0" err="1"/>
              <a:t>adipiscing</a:t>
            </a:r>
            <a:r>
              <a:rPr lang="en-GB" dirty="0"/>
              <a:t> elit. 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sed pulvinar </a:t>
            </a:r>
            <a:r>
              <a:rPr lang="en-GB" dirty="0" err="1"/>
              <a:t>ultricies</a:t>
            </a:r>
            <a:r>
              <a:rPr lang="en-GB" dirty="0"/>
              <a:t>.</a:t>
            </a:r>
          </a:p>
          <a:p>
            <a:pPr marL="0" marR="0" lvl="0" indent="0" algn="l" defTabSz="914400" rtl="0" eaLnBrk="1" fontAlgn="auto" latinLnBrk="0" hangingPunct="1">
              <a:lnSpc>
                <a:spcPct val="90000"/>
              </a:lnSpc>
              <a:spcBef>
                <a:spcPts val="1000"/>
              </a:spcBef>
              <a:spcAft>
                <a:spcPts val="0"/>
              </a:spcAft>
              <a:buClrTx/>
              <a:buSzTx/>
              <a:buFont typeface="Century Gothic" panose="020B0502020202020204" pitchFamily="34" charset="0"/>
              <a:buNone/>
              <a:tabLst/>
              <a:defRPr/>
            </a:pPr>
            <a:r>
              <a:rPr lang="en-GB" dirty="0"/>
              <a:t>Lorem ipsum dolor sit amet, </a:t>
            </a:r>
            <a:r>
              <a:rPr lang="en-GB" dirty="0" err="1"/>
              <a:t>consectetuer</a:t>
            </a:r>
            <a:r>
              <a:rPr lang="en-GB" dirty="0"/>
              <a:t> </a:t>
            </a:r>
            <a:r>
              <a:rPr lang="en-GB" dirty="0" err="1"/>
              <a:t>adipiscing</a:t>
            </a:r>
            <a:r>
              <a:rPr lang="en-GB" dirty="0"/>
              <a:t> elit. 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sed pulvinar </a:t>
            </a:r>
            <a:r>
              <a:rPr lang="en-GB" dirty="0" err="1"/>
              <a:t>ultricies</a:t>
            </a:r>
            <a:r>
              <a:rPr lang="en-GB" dirty="0"/>
              <a:t>.</a:t>
            </a:r>
          </a:p>
        </p:txBody>
      </p:sp>
      <p:sp>
        <p:nvSpPr>
          <p:cNvPr id="9" name="Espace réservé pour une image  8">
            <a:extLst>
              <a:ext uri="{FF2B5EF4-FFF2-40B4-BE49-F238E27FC236}">
                <a16:creationId xmlns:a16="http://schemas.microsoft.com/office/drawing/2014/main" id="{CA8F32CB-E6C9-6EBA-FACB-6B04C8DD622D}"/>
              </a:ext>
            </a:extLst>
          </p:cNvPr>
          <p:cNvSpPr>
            <a:spLocks noGrp="1"/>
          </p:cNvSpPr>
          <p:nvPr>
            <p:ph type="pic" sz="quarter" idx="15" hasCustomPrompt="1"/>
          </p:nvPr>
        </p:nvSpPr>
        <p:spPr>
          <a:xfrm>
            <a:off x="90000" y="5030494"/>
            <a:ext cx="4856074" cy="1827506"/>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p:spPr>
        <p:txBody>
          <a:bodyPr wrap="square">
            <a:noAutofit/>
          </a:bodyPr>
          <a:lstStyle>
            <a:lvl1pPr>
              <a:defRPr sz="100"/>
            </a:lvl1pPr>
          </a:lstStyle>
          <a:p>
            <a:r>
              <a:rPr lang="en-GB" dirty="0"/>
              <a:t> </a:t>
            </a:r>
          </a:p>
        </p:txBody>
      </p:sp>
      <p:sp>
        <p:nvSpPr>
          <p:cNvPr id="10" name="Rectangle 9">
            <a:extLst>
              <a:ext uri="{FF2B5EF4-FFF2-40B4-BE49-F238E27FC236}">
                <a16:creationId xmlns:a16="http://schemas.microsoft.com/office/drawing/2014/main" id="{2B1C68B3-4619-02A3-0228-773A34F8285A}"/>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Espace réservé du texte 6">
            <a:extLst>
              <a:ext uri="{FF2B5EF4-FFF2-40B4-BE49-F238E27FC236}">
                <a16:creationId xmlns:a16="http://schemas.microsoft.com/office/drawing/2014/main" id="{F2CB6C70-9A23-9096-D60C-ACA708C51DF7}"/>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grpSp>
        <p:nvGrpSpPr>
          <p:cNvPr id="6" name="Groupe 5">
            <a:extLst>
              <a:ext uri="{FF2B5EF4-FFF2-40B4-BE49-F238E27FC236}">
                <a16:creationId xmlns:a16="http://schemas.microsoft.com/office/drawing/2014/main" id="{4C8DE167-1FF8-614C-F94F-0EFD8E618E4B}"/>
              </a:ext>
            </a:extLst>
          </p:cNvPr>
          <p:cNvGrpSpPr>
            <a:grpSpLocks noGrp="1" noUngrp="1" noRot="1" noMove="1" noResize="1"/>
          </p:cNvGrpSpPr>
          <p:nvPr userDrawn="1"/>
        </p:nvGrpSpPr>
        <p:grpSpPr>
          <a:xfrm>
            <a:off x="12405628" y="0"/>
            <a:ext cx="1885826" cy="2451438"/>
            <a:chOff x="511520" y="2588002"/>
            <a:chExt cx="1885826" cy="2451438"/>
          </a:xfrm>
        </p:grpSpPr>
        <p:sp>
          <p:nvSpPr>
            <p:cNvPr id="7" name="Freeform 5">
              <a:extLst>
                <a:ext uri="{FF2B5EF4-FFF2-40B4-BE49-F238E27FC236}">
                  <a16:creationId xmlns:a16="http://schemas.microsoft.com/office/drawing/2014/main" id="{DC0AF1C2-70FE-280D-8E4F-3D2BC6C41D03}"/>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3" name="Rectangle 12">
              <a:extLst>
                <a:ext uri="{FF2B5EF4-FFF2-40B4-BE49-F238E27FC236}">
                  <a16:creationId xmlns:a16="http://schemas.microsoft.com/office/drawing/2014/main" id="{8CA6C3F0-B28E-4C48-6DF4-0DED280B3BBF}"/>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14" name="Groupe 13">
            <a:extLst>
              <a:ext uri="{FF2B5EF4-FFF2-40B4-BE49-F238E27FC236}">
                <a16:creationId xmlns:a16="http://schemas.microsoft.com/office/drawing/2014/main" id="{5D50DCCB-8822-55A7-280A-C93AFA8FA833}"/>
              </a:ext>
            </a:extLst>
          </p:cNvPr>
          <p:cNvGrpSpPr>
            <a:grpSpLocks noGrp="1" noUngrp="1" noRot="1" noMove="1" noResize="1"/>
          </p:cNvGrpSpPr>
          <p:nvPr userDrawn="1"/>
        </p:nvGrpSpPr>
        <p:grpSpPr>
          <a:xfrm>
            <a:off x="-2139933" y="0"/>
            <a:ext cx="1885826" cy="1835885"/>
            <a:chOff x="2689543" y="1651754"/>
            <a:chExt cx="1885826" cy="1835885"/>
          </a:xfrm>
        </p:grpSpPr>
        <p:sp>
          <p:nvSpPr>
            <p:cNvPr id="15" name="Freeform 5">
              <a:extLst>
                <a:ext uri="{FF2B5EF4-FFF2-40B4-BE49-F238E27FC236}">
                  <a16:creationId xmlns:a16="http://schemas.microsoft.com/office/drawing/2014/main" id="{1315F133-52D8-2A79-6940-FA22B5F03271}"/>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6" name="Rectangle 15">
              <a:extLst>
                <a:ext uri="{FF2B5EF4-FFF2-40B4-BE49-F238E27FC236}">
                  <a16:creationId xmlns:a16="http://schemas.microsoft.com/office/drawing/2014/main" id="{412B9E67-7408-30EB-ACD9-CC44C60F4592}"/>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11907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v2">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8ACA06-DAFA-4880-7F53-996F4E4828E2}"/>
              </a:ext>
            </a:extLst>
          </p:cNvPr>
          <p:cNvSpPr/>
          <p:nvPr userDrawn="1"/>
        </p:nvSpPr>
        <p:spPr>
          <a:xfrm>
            <a:off x="5486400" y="155864"/>
            <a:ext cx="6705600" cy="6546272"/>
          </a:xfrm>
          <a:prstGeom prst="rect">
            <a:avLst/>
          </a:prstGeom>
          <a:solidFill>
            <a:schemeClr val="tx2"/>
          </a:solidFill>
          <a:ln>
            <a:noFill/>
          </a:ln>
          <a:effectLst>
            <a:outerShdw blurRad="317500" dist="1143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Espace réservé pour une image  7">
            <a:extLst>
              <a:ext uri="{FF2B5EF4-FFF2-40B4-BE49-F238E27FC236}">
                <a16:creationId xmlns:a16="http://schemas.microsoft.com/office/drawing/2014/main" id="{5E720A8C-BBF2-9BF4-3CEC-1C2A5FADAEC9}"/>
              </a:ext>
            </a:extLst>
          </p:cNvPr>
          <p:cNvSpPr>
            <a:spLocks noGrp="1"/>
          </p:cNvSpPr>
          <p:nvPr>
            <p:ph type="pic" sz="quarter" idx="13" hasCustomPrompt="1"/>
          </p:nvPr>
        </p:nvSpPr>
        <p:spPr>
          <a:xfrm>
            <a:off x="0" y="0"/>
            <a:ext cx="7107238" cy="6858000"/>
          </a:xfrm>
          <a:custGeom>
            <a:avLst/>
            <a:gdLst>
              <a:gd name="connsiteX0" fmla="*/ 0 w 7107238"/>
              <a:gd name="connsiteY0" fmla="*/ 0 h 6858000"/>
              <a:gd name="connsiteX1" fmla="*/ 7107238 w 7107238"/>
              <a:gd name="connsiteY1" fmla="*/ 0 h 6858000"/>
              <a:gd name="connsiteX2" fmla="*/ 7107238 w 7107238"/>
              <a:gd name="connsiteY2" fmla="*/ 155864 h 6858000"/>
              <a:gd name="connsiteX3" fmla="*/ 5486400 w 7107238"/>
              <a:gd name="connsiteY3" fmla="*/ 155864 h 6858000"/>
              <a:gd name="connsiteX4" fmla="*/ 5486400 w 7107238"/>
              <a:gd name="connsiteY4" fmla="*/ 6702136 h 6858000"/>
              <a:gd name="connsiteX5" fmla="*/ 7107238 w 7107238"/>
              <a:gd name="connsiteY5" fmla="*/ 6702136 h 6858000"/>
              <a:gd name="connsiteX6" fmla="*/ 7107238 w 7107238"/>
              <a:gd name="connsiteY6" fmla="*/ 6858000 h 6858000"/>
              <a:gd name="connsiteX7" fmla="*/ 0 w 7107238"/>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07238" h="6858000">
                <a:moveTo>
                  <a:pt x="0" y="0"/>
                </a:moveTo>
                <a:lnTo>
                  <a:pt x="7107238" y="0"/>
                </a:lnTo>
                <a:lnTo>
                  <a:pt x="7107238" y="155864"/>
                </a:lnTo>
                <a:lnTo>
                  <a:pt x="5486400" y="155864"/>
                </a:lnTo>
                <a:lnTo>
                  <a:pt x="5486400" y="6702136"/>
                </a:lnTo>
                <a:lnTo>
                  <a:pt x="7107238" y="6702136"/>
                </a:lnTo>
                <a:lnTo>
                  <a:pt x="7107238" y="6858000"/>
                </a:lnTo>
                <a:lnTo>
                  <a:pt x="0" y="6858000"/>
                </a:lnTo>
                <a:close/>
              </a:path>
            </a:pathLst>
          </a:custGeom>
          <a:solidFill>
            <a:schemeClr val="bg1">
              <a:lumMod val="95000"/>
            </a:schemeClr>
          </a:solidFill>
        </p:spPr>
        <p:txBody>
          <a:bodyPr wrap="square">
            <a:noAutofit/>
          </a:bodyPr>
          <a:lstStyle>
            <a:lvl1pPr>
              <a:defRPr sz="100"/>
            </a:lvl1pPr>
          </a:lstStyle>
          <a:p>
            <a:r>
              <a:rPr lang="en-GB" dirty="0"/>
              <a:t> </a:t>
            </a:r>
          </a:p>
        </p:txBody>
      </p:sp>
      <p:sp>
        <p:nvSpPr>
          <p:cNvPr id="2" name="Titre 1">
            <a:extLst>
              <a:ext uri="{FF2B5EF4-FFF2-40B4-BE49-F238E27FC236}">
                <a16:creationId xmlns:a16="http://schemas.microsoft.com/office/drawing/2014/main" id="{C89CEF76-20C9-73F4-600E-A4BD9173D23F}"/>
              </a:ext>
            </a:extLst>
          </p:cNvPr>
          <p:cNvSpPr>
            <a:spLocks noGrp="1"/>
          </p:cNvSpPr>
          <p:nvPr>
            <p:ph type="ctrTitle" hasCustomPrompt="1"/>
          </p:nvPr>
        </p:nvSpPr>
        <p:spPr>
          <a:xfrm>
            <a:off x="6188600" y="3050756"/>
            <a:ext cx="5548129" cy="2248853"/>
          </a:xfrm>
        </p:spPr>
        <p:txBody>
          <a:bodyPr wrap="square" anchor="t">
            <a:spAutoFit/>
          </a:bodyPr>
          <a:lstStyle>
            <a:lvl1pPr algn="l">
              <a:lnSpc>
                <a:spcPct val="80000"/>
              </a:lnSpc>
              <a:defRPr sz="5400">
                <a:solidFill>
                  <a:schemeClr val="bg1"/>
                </a:solidFill>
              </a:defRPr>
            </a:lvl1pPr>
          </a:lstStyle>
          <a:p>
            <a:r>
              <a:rPr lang="en-GB" dirty="0"/>
              <a:t>Insert</a:t>
            </a:r>
            <a:br>
              <a:rPr lang="en-GB" dirty="0"/>
            </a:br>
            <a:r>
              <a:rPr lang="en-GB" dirty="0"/>
              <a:t>your title here</a:t>
            </a:r>
          </a:p>
        </p:txBody>
      </p:sp>
      <p:pic>
        <p:nvPicPr>
          <p:cNvPr id="9" name="Image 8" descr="Une image contenant texte, Police, symbole, logo&#10;&#10;Description générée automatiquement">
            <a:extLst>
              <a:ext uri="{FF2B5EF4-FFF2-40B4-BE49-F238E27FC236}">
                <a16:creationId xmlns:a16="http://schemas.microsoft.com/office/drawing/2014/main" id="{C2EE5BD5-F4C7-D44B-AF3D-43431F46B12C}"/>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399580" y="952499"/>
            <a:ext cx="1432864" cy="1770011"/>
          </a:xfrm>
          <a:prstGeom prst="rect">
            <a:avLst/>
          </a:prstGeom>
        </p:spPr>
      </p:pic>
      <p:sp>
        <p:nvSpPr>
          <p:cNvPr id="13" name="Espace réservé de la date 3">
            <a:extLst>
              <a:ext uri="{FF2B5EF4-FFF2-40B4-BE49-F238E27FC236}">
                <a16:creationId xmlns:a16="http://schemas.microsoft.com/office/drawing/2014/main" id="{8F31D688-BA40-9A04-AB82-F92AA870B560}"/>
              </a:ext>
            </a:extLst>
          </p:cNvPr>
          <p:cNvSpPr>
            <a:spLocks noGrp="1"/>
          </p:cNvSpPr>
          <p:nvPr>
            <p:ph type="dt" sz="half" idx="2"/>
          </p:nvPr>
        </p:nvSpPr>
        <p:spPr>
          <a:xfrm>
            <a:off x="6188600" y="5574864"/>
            <a:ext cx="1159640" cy="276999"/>
          </a:xfrm>
          <a:prstGeom prst="rect">
            <a:avLst/>
          </a:prstGeom>
        </p:spPr>
        <p:txBody>
          <a:bodyPr vert="horz" wrap="none" lIns="180000" tIns="45720" rIns="108000" bIns="45720" rtlCol="0" anchor="ctr">
            <a:spAutoFit/>
          </a:bodyPr>
          <a:lstStyle>
            <a:lvl1pPr algn="l">
              <a:defRPr sz="1200" b="0">
                <a:solidFill>
                  <a:schemeClr val="bg1"/>
                </a:solidFill>
              </a:defRPr>
            </a:lvl1pPr>
          </a:lstStyle>
          <a:p>
            <a:endParaRPr lang="fr-FR" dirty="0"/>
          </a:p>
        </p:txBody>
      </p:sp>
    </p:spTree>
    <p:extLst>
      <p:ext uri="{BB962C8B-B14F-4D97-AF65-F5344CB8AC3E}">
        <p14:creationId xmlns:p14="http://schemas.microsoft.com/office/powerpoint/2010/main" val="40445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ntent : Grey">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719018"/>
            <a:ext cx="11009627" cy="808459"/>
          </a:xfrm>
        </p:spPr>
        <p:txBody>
          <a:bodyPr/>
          <a:lstStyle>
            <a:lvl1pPr>
              <a:defRPr/>
            </a:lvl1p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US"/>
              <a:t>Corporate Presentation</a:t>
            </a:r>
            <a:endParaRPr lang="en-US"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0" y="1939925"/>
            <a:ext cx="11009627"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grpSp>
        <p:nvGrpSpPr>
          <p:cNvPr id="6" name="Groupe 5">
            <a:extLst>
              <a:ext uri="{FF2B5EF4-FFF2-40B4-BE49-F238E27FC236}">
                <a16:creationId xmlns:a16="http://schemas.microsoft.com/office/drawing/2014/main" id="{17FED4B0-771B-3AA4-730D-0B4531006FC9}"/>
              </a:ext>
            </a:extLst>
          </p:cNvPr>
          <p:cNvGrpSpPr>
            <a:grpSpLocks noGrp="1" noUngrp="1" noRot="1" noMove="1" noResize="1"/>
          </p:cNvGrpSpPr>
          <p:nvPr userDrawn="1"/>
        </p:nvGrpSpPr>
        <p:grpSpPr>
          <a:xfrm>
            <a:off x="-2139933" y="0"/>
            <a:ext cx="1885826" cy="1835885"/>
            <a:chOff x="2689543" y="1651754"/>
            <a:chExt cx="1885826" cy="1835885"/>
          </a:xfrm>
        </p:grpSpPr>
        <p:sp>
          <p:nvSpPr>
            <p:cNvPr id="10" name="Freeform 5">
              <a:extLst>
                <a:ext uri="{FF2B5EF4-FFF2-40B4-BE49-F238E27FC236}">
                  <a16:creationId xmlns:a16="http://schemas.microsoft.com/office/drawing/2014/main" id="{8B9CF7FD-05C4-6538-94F3-3FC697BCF81C}"/>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1" name="Rectangle 10">
              <a:extLst>
                <a:ext uri="{FF2B5EF4-FFF2-40B4-BE49-F238E27FC236}">
                  <a16:creationId xmlns:a16="http://schemas.microsoft.com/office/drawing/2014/main" id="{4D228006-62B9-3C05-5710-A306B7C360FB}"/>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317488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 2 columns">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719018"/>
            <a:ext cx="11009627" cy="808459"/>
          </a:xfrm>
        </p:spPr>
        <p:txBody>
          <a:body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US"/>
              <a:t>Corporate Presentation</a:t>
            </a:r>
            <a:endParaRPr lang="en-US"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0" y="1939925"/>
            <a:ext cx="5156843"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
        <p:nvSpPr>
          <p:cNvPr id="6" name="Text Placeholder 6">
            <a:extLst>
              <a:ext uri="{FF2B5EF4-FFF2-40B4-BE49-F238E27FC236}">
                <a16:creationId xmlns:a16="http://schemas.microsoft.com/office/drawing/2014/main" id="{6EE01EFD-30D7-F354-5ED9-2B98E8EF4CE6}"/>
              </a:ext>
            </a:extLst>
          </p:cNvPr>
          <p:cNvSpPr>
            <a:spLocks noGrp="1"/>
          </p:cNvSpPr>
          <p:nvPr>
            <p:ph type="body" sz="quarter" idx="18" hasCustomPrompt="1"/>
          </p:nvPr>
        </p:nvSpPr>
        <p:spPr>
          <a:xfrm>
            <a:off x="6436984" y="1939925"/>
            <a:ext cx="5156843"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10" name="Groupe 9">
            <a:extLst>
              <a:ext uri="{FF2B5EF4-FFF2-40B4-BE49-F238E27FC236}">
                <a16:creationId xmlns:a16="http://schemas.microsoft.com/office/drawing/2014/main" id="{5279224C-9BC9-AAC6-F70E-0BAB1E65573C}"/>
              </a:ext>
            </a:extLst>
          </p:cNvPr>
          <p:cNvGrpSpPr>
            <a:grpSpLocks noGrp="1" noUngrp="1" noRot="1" noMove="1" noResize="1"/>
          </p:cNvGrpSpPr>
          <p:nvPr userDrawn="1"/>
        </p:nvGrpSpPr>
        <p:grpSpPr>
          <a:xfrm>
            <a:off x="-2139933" y="0"/>
            <a:ext cx="1885826" cy="1835885"/>
            <a:chOff x="2689543" y="1651754"/>
            <a:chExt cx="1885826" cy="1835885"/>
          </a:xfrm>
        </p:grpSpPr>
        <p:sp>
          <p:nvSpPr>
            <p:cNvPr id="11" name="Freeform 5">
              <a:extLst>
                <a:ext uri="{FF2B5EF4-FFF2-40B4-BE49-F238E27FC236}">
                  <a16:creationId xmlns:a16="http://schemas.microsoft.com/office/drawing/2014/main" id="{CF6DDD5C-6472-9A82-34E7-9C47E84A1A0C}"/>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2" name="Rectangle 11">
              <a:extLst>
                <a:ext uri="{FF2B5EF4-FFF2-40B4-BE49-F238E27FC236}">
                  <a16:creationId xmlns:a16="http://schemas.microsoft.com/office/drawing/2014/main" id="{87DCCA45-1C91-5AEA-2D87-447B21452F9C}"/>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171755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Text + image">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6" name="Espace réservé pour une image  17">
            <a:extLst>
              <a:ext uri="{FF2B5EF4-FFF2-40B4-BE49-F238E27FC236}">
                <a16:creationId xmlns:a16="http://schemas.microsoft.com/office/drawing/2014/main" id="{263553BC-61C4-0B20-7B09-05182CDA713F}"/>
              </a:ext>
            </a:extLst>
          </p:cNvPr>
          <p:cNvSpPr>
            <a:spLocks noGrp="1"/>
          </p:cNvSpPr>
          <p:nvPr>
            <p:ph type="pic" sz="quarter" idx="15" hasCustomPrompt="1"/>
          </p:nvPr>
        </p:nvSpPr>
        <p:spPr>
          <a:xfrm>
            <a:off x="90000" y="155864"/>
            <a:ext cx="6006000" cy="6546272"/>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6425412" y="719018"/>
            <a:ext cx="5168417" cy="1362457"/>
          </a:xfrm>
        </p:spPr>
        <p:txBody>
          <a:bodyPr wrap="square">
            <a:spAutoFit/>
          </a:body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US"/>
              <a:t>Corporate Presentation</a:t>
            </a:r>
            <a:endParaRPr lang="en-US"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6425412" y="2245489"/>
            <a:ext cx="5168417" cy="3931474"/>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6425412"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grpSp>
        <p:nvGrpSpPr>
          <p:cNvPr id="10" name="Groupe 9">
            <a:extLst>
              <a:ext uri="{FF2B5EF4-FFF2-40B4-BE49-F238E27FC236}">
                <a16:creationId xmlns:a16="http://schemas.microsoft.com/office/drawing/2014/main" id="{91EF8CB5-7F96-3D78-C41C-0B8EAD6117AB}"/>
              </a:ext>
            </a:extLst>
          </p:cNvPr>
          <p:cNvGrpSpPr>
            <a:grpSpLocks noGrp="1" noUngrp="1" noRot="1" noMove="1" noResize="1"/>
          </p:cNvGrpSpPr>
          <p:nvPr userDrawn="1"/>
        </p:nvGrpSpPr>
        <p:grpSpPr>
          <a:xfrm>
            <a:off x="12405628" y="0"/>
            <a:ext cx="1885826" cy="2451438"/>
            <a:chOff x="511520" y="2588002"/>
            <a:chExt cx="1885826" cy="2451438"/>
          </a:xfrm>
        </p:grpSpPr>
        <p:sp>
          <p:nvSpPr>
            <p:cNvPr id="11" name="Freeform 5">
              <a:extLst>
                <a:ext uri="{FF2B5EF4-FFF2-40B4-BE49-F238E27FC236}">
                  <a16:creationId xmlns:a16="http://schemas.microsoft.com/office/drawing/2014/main" id="{224F4235-3434-5C1D-EF13-5BD33BE6430D}"/>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2" name="Rectangle 11">
              <a:extLst>
                <a:ext uri="{FF2B5EF4-FFF2-40B4-BE49-F238E27FC236}">
                  <a16:creationId xmlns:a16="http://schemas.microsoft.com/office/drawing/2014/main" id="{DF2F7A73-F806-CA7B-2C34-F4CF28B5294E}"/>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13" name="Groupe 12">
            <a:extLst>
              <a:ext uri="{FF2B5EF4-FFF2-40B4-BE49-F238E27FC236}">
                <a16:creationId xmlns:a16="http://schemas.microsoft.com/office/drawing/2014/main" id="{58DC232D-43C2-E456-86C1-A92765768894}"/>
              </a:ext>
            </a:extLst>
          </p:cNvPr>
          <p:cNvGrpSpPr>
            <a:grpSpLocks noGrp="1" noUngrp="1" noRot="1" noMove="1" noResize="1"/>
          </p:cNvGrpSpPr>
          <p:nvPr userDrawn="1"/>
        </p:nvGrpSpPr>
        <p:grpSpPr>
          <a:xfrm>
            <a:off x="-2139933" y="0"/>
            <a:ext cx="1885826" cy="1835885"/>
            <a:chOff x="2689543" y="1651754"/>
            <a:chExt cx="1885826" cy="1835885"/>
          </a:xfrm>
        </p:grpSpPr>
        <p:sp>
          <p:nvSpPr>
            <p:cNvPr id="14" name="Freeform 5">
              <a:extLst>
                <a:ext uri="{FF2B5EF4-FFF2-40B4-BE49-F238E27FC236}">
                  <a16:creationId xmlns:a16="http://schemas.microsoft.com/office/drawing/2014/main" id="{F6F9821C-A324-E140-FB92-2DA9CA00FA56}"/>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5" name="Rectangle 14">
              <a:extLst>
                <a:ext uri="{FF2B5EF4-FFF2-40B4-BE49-F238E27FC236}">
                  <a16:creationId xmlns:a16="http://schemas.microsoft.com/office/drawing/2014/main" id="{F96F3368-F6B1-3D8D-2726-B36059B23382}"/>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303552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Text + image 2">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6" name="Espace réservé pour une image  17">
            <a:extLst>
              <a:ext uri="{FF2B5EF4-FFF2-40B4-BE49-F238E27FC236}">
                <a16:creationId xmlns:a16="http://schemas.microsoft.com/office/drawing/2014/main" id="{7711B731-CFFC-C0E9-4420-776A49767D55}"/>
              </a:ext>
            </a:extLst>
          </p:cNvPr>
          <p:cNvSpPr>
            <a:spLocks noGrp="1"/>
          </p:cNvSpPr>
          <p:nvPr>
            <p:ph type="pic" sz="quarter" idx="15" hasCustomPrompt="1"/>
          </p:nvPr>
        </p:nvSpPr>
        <p:spPr>
          <a:xfrm>
            <a:off x="6447100" y="0"/>
            <a:ext cx="5744900" cy="6858000"/>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1" y="719018"/>
            <a:ext cx="5511800" cy="1362457"/>
          </a:xfrm>
        </p:spPr>
        <p:txBody>
          <a:bodyPr>
            <a:spAutoFit/>
          </a:body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US"/>
              <a:t>Corporate Presentation</a:t>
            </a:r>
            <a:endParaRPr lang="en-US"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1" y="2245489"/>
            <a:ext cx="5511800" cy="3931474"/>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grpSp>
        <p:nvGrpSpPr>
          <p:cNvPr id="11" name="Groupe 10">
            <a:extLst>
              <a:ext uri="{FF2B5EF4-FFF2-40B4-BE49-F238E27FC236}">
                <a16:creationId xmlns:a16="http://schemas.microsoft.com/office/drawing/2014/main" id="{D40362BF-BDB5-BBF1-5180-6E70DC51BD38}"/>
              </a:ext>
            </a:extLst>
          </p:cNvPr>
          <p:cNvGrpSpPr/>
          <p:nvPr userDrawn="1"/>
        </p:nvGrpSpPr>
        <p:grpSpPr>
          <a:xfrm>
            <a:off x="12405628" y="0"/>
            <a:ext cx="1885826" cy="2451438"/>
            <a:chOff x="511520" y="2588002"/>
            <a:chExt cx="1885826" cy="2451438"/>
          </a:xfrm>
        </p:grpSpPr>
        <p:sp>
          <p:nvSpPr>
            <p:cNvPr id="12" name="Freeform 5">
              <a:extLst>
                <a:ext uri="{FF2B5EF4-FFF2-40B4-BE49-F238E27FC236}">
                  <a16:creationId xmlns:a16="http://schemas.microsoft.com/office/drawing/2014/main" id="{3D86012E-723D-33FA-CF2F-EDA159AECF0F}"/>
                </a:ext>
              </a:extLst>
            </p:cNvPr>
            <p:cNvSpPr>
              <a:spLocks noEditPoints="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3" name="Rectangle 12">
              <a:extLst>
                <a:ext uri="{FF2B5EF4-FFF2-40B4-BE49-F238E27FC236}">
                  <a16:creationId xmlns:a16="http://schemas.microsoft.com/office/drawing/2014/main" id="{90209D83-5F59-3013-412B-036722E81C49}"/>
                </a:ext>
              </a:extLst>
            </p:cNvPr>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14" name="Groupe 13">
            <a:extLst>
              <a:ext uri="{FF2B5EF4-FFF2-40B4-BE49-F238E27FC236}">
                <a16:creationId xmlns:a16="http://schemas.microsoft.com/office/drawing/2014/main" id="{587691D6-51B3-192B-09D7-911025CE3462}"/>
              </a:ext>
            </a:extLst>
          </p:cNvPr>
          <p:cNvGrpSpPr>
            <a:grpSpLocks noGrp="1" noUngrp="1" noRot="1" noMove="1" noResize="1"/>
          </p:cNvGrpSpPr>
          <p:nvPr userDrawn="1"/>
        </p:nvGrpSpPr>
        <p:grpSpPr>
          <a:xfrm>
            <a:off x="-2139933" y="0"/>
            <a:ext cx="1885826" cy="1835885"/>
            <a:chOff x="2689543" y="1651754"/>
            <a:chExt cx="1885826" cy="1835885"/>
          </a:xfrm>
        </p:grpSpPr>
        <p:sp>
          <p:nvSpPr>
            <p:cNvPr id="15" name="Freeform 5">
              <a:extLst>
                <a:ext uri="{FF2B5EF4-FFF2-40B4-BE49-F238E27FC236}">
                  <a16:creationId xmlns:a16="http://schemas.microsoft.com/office/drawing/2014/main" id="{C72E8A48-8287-B8D3-885F-2C92528EFEFA}"/>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6" name="Rectangle 15">
              <a:extLst>
                <a:ext uri="{FF2B5EF4-FFF2-40B4-BE49-F238E27FC236}">
                  <a16:creationId xmlns:a16="http://schemas.microsoft.com/office/drawing/2014/main" id="{A8940143-9666-5128-6313-E4E1CD7B4C49}"/>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grpSp>
        <p:nvGrpSpPr>
          <p:cNvPr id="3" name="Group 12">
            <a:extLst>
              <a:ext uri="{FF2B5EF4-FFF2-40B4-BE49-F238E27FC236}">
                <a16:creationId xmlns:a16="http://schemas.microsoft.com/office/drawing/2014/main" id="{A61B0A5B-43B0-502F-4182-9467F57E1414}"/>
              </a:ext>
            </a:extLst>
          </p:cNvPr>
          <p:cNvGrpSpPr>
            <a:grpSpLocks noChangeAspect="1"/>
          </p:cNvGrpSpPr>
          <p:nvPr userDrawn="1"/>
        </p:nvGrpSpPr>
        <p:grpSpPr bwMode="auto">
          <a:xfrm>
            <a:off x="11336351" y="232933"/>
            <a:ext cx="577406" cy="715984"/>
            <a:chOff x="690" y="1280"/>
            <a:chExt cx="1400" cy="1736"/>
          </a:xfrm>
        </p:grpSpPr>
        <p:sp>
          <p:nvSpPr>
            <p:cNvPr id="17" name="Freeform 13">
              <a:extLst>
                <a:ext uri="{FF2B5EF4-FFF2-40B4-BE49-F238E27FC236}">
                  <a16:creationId xmlns:a16="http://schemas.microsoft.com/office/drawing/2014/main" id="{4BF338AF-D5A9-E25C-B8CD-D5CB2800386A}"/>
                </a:ext>
              </a:extLst>
            </p:cNvPr>
            <p:cNvSpPr>
              <a:spLocks/>
            </p:cNvSpPr>
            <p:nvPr/>
          </p:nvSpPr>
          <p:spPr bwMode="auto">
            <a:xfrm>
              <a:off x="1194" y="1308"/>
              <a:ext cx="4" cy="1"/>
            </a:xfrm>
            <a:custGeom>
              <a:avLst/>
              <a:gdLst>
                <a:gd name="T0" fmla="*/ 1 w 3"/>
                <a:gd name="T1" fmla="*/ 1 h 1"/>
                <a:gd name="T2" fmla="*/ 1 w 3"/>
                <a:gd name="T3" fmla="*/ 1 h 1"/>
              </a:gdLst>
              <a:ahLst/>
              <a:cxnLst>
                <a:cxn ang="0">
                  <a:pos x="T0" y="T1"/>
                </a:cxn>
                <a:cxn ang="0">
                  <a:pos x="T2" y="T3"/>
                </a:cxn>
              </a:cxnLst>
              <a:rect l="0" t="0" r="r" b="b"/>
              <a:pathLst>
                <a:path w="3" h="1">
                  <a:moveTo>
                    <a:pt x="1" y="1"/>
                  </a:moveTo>
                  <a:cubicBezTo>
                    <a:pt x="3" y="0"/>
                    <a:pt x="0" y="1"/>
                    <a:pt x="1"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8" name="Freeform 14">
              <a:extLst>
                <a:ext uri="{FF2B5EF4-FFF2-40B4-BE49-F238E27FC236}">
                  <a16:creationId xmlns:a16="http://schemas.microsoft.com/office/drawing/2014/main" id="{01CF3D07-F924-4C8E-4317-D0D5283883DA}"/>
                </a:ext>
              </a:extLst>
            </p:cNvPr>
            <p:cNvSpPr>
              <a:spLocks noEditPoints="1"/>
            </p:cNvSpPr>
            <p:nvPr/>
          </p:nvSpPr>
          <p:spPr bwMode="auto">
            <a:xfrm>
              <a:off x="906" y="1280"/>
              <a:ext cx="976" cy="1214"/>
            </a:xfrm>
            <a:custGeom>
              <a:avLst/>
              <a:gdLst>
                <a:gd name="T0" fmla="*/ 211 w 711"/>
                <a:gd name="T1" fmla="*/ 862 h 883"/>
                <a:gd name="T2" fmla="*/ 354 w 711"/>
                <a:gd name="T3" fmla="*/ 883 h 883"/>
                <a:gd name="T4" fmla="*/ 355 w 711"/>
                <a:gd name="T5" fmla="*/ 883 h 883"/>
                <a:gd name="T6" fmla="*/ 356 w 711"/>
                <a:gd name="T7" fmla="*/ 883 h 883"/>
                <a:gd name="T8" fmla="*/ 498 w 711"/>
                <a:gd name="T9" fmla="*/ 862 h 883"/>
                <a:gd name="T10" fmla="*/ 621 w 711"/>
                <a:gd name="T11" fmla="*/ 769 h 883"/>
                <a:gd name="T12" fmla="*/ 711 w 711"/>
                <a:gd name="T13" fmla="*/ 442 h 883"/>
                <a:gd name="T14" fmla="*/ 711 w 711"/>
                <a:gd name="T15" fmla="*/ 441 h 883"/>
                <a:gd name="T16" fmla="*/ 621 w 711"/>
                <a:gd name="T17" fmla="*/ 114 h 883"/>
                <a:gd name="T18" fmla="*/ 499 w 711"/>
                <a:gd name="T19" fmla="*/ 21 h 883"/>
                <a:gd name="T20" fmla="*/ 355 w 711"/>
                <a:gd name="T21" fmla="*/ 0 h 883"/>
                <a:gd name="T22" fmla="*/ 211 w 711"/>
                <a:gd name="T23" fmla="*/ 21 h 883"/>
                <a:gd name="T24" fmla="*/ 211 w 711"/>
                <a:gd name="T25" fmla="*/ 21 h 883"/>
                <a:gd name="T26" fmla="*/ 211 w 711"/>
                <a:gd name="T27" fmla="*/ 21 h 883"/>
                <a:gd name="T28" fmla="*/ 90 w 711"/>
                <a:gd name="T29" fmla="*/ 114 h 883"/>
                <a:gd name="T30" fmla="*/ 0 w 711"/>
                <a:gd name="T31" fmla="*/ 441 h 883"/>
                <a:gd name="T32" fmla="*/ 0 w 711"/>
                <a:gd name="T33" fmla="*/ 442 h 883"/>
                <a:gd name="T34" fmla="*/ 90 w 711"/>
                <a:gd name="T35" fmla="*/ 769 h 883"/>
                <a:gd name="T36" fmla="*/ 211 w 711"/>
                <a:gd name="T37" fmla="*/ 862 h 883"/>
                <a:gd name="T38" fmla="*/ 26 w 711"/>
                <a:gd name="T39" fmla="*/ 441 h 883"/>
                <a:gd name="T40" fmla="*/ 83 w 711"/>
                <a:gd name="T41" fmla="*/ 162 h 883"/>
                <a:gd name="T42" fmla="*/ 235 w 711"/>
                <a:gd name="T43" fmla="*/ 27 h 883"/>
                <a:gd name="T44" fmla="*/ 355 w 711"/>
                <a:gd name="T45" fmla="*/ 12 h 883"/>
                <a:gd name="T46" fmla="*/ 475 w 711"/>
                <a:gd name="T47" fmla="*/ 27 h 883"/>
                <a:gd name="T48" fmla="*/ 626 w 711"/>
                <a:gd name="T49" fmla="*/ 162 h 883"/>
                <a:gd name="T50" fmla="*/ 683 w 711"/>
                <a:gd name="T51" fmla="*/ 441 h 883"/>
                <a:gd name="T52" fmla="*/ 626 w 711"/>
                <a:gd name="T53" fmla="*/ 721 h 883"/>
                <a:gd name="T54" fmla="*/ 475 w 711"/>
                <a:gd name="T55" fmla="*/ 856 h 883"/>
                <a:gd name="T56" fmla="*/ 355 w 711"/>
                <a:gd name="T57" fmla="*/ 871 h 883"/>
                <a:gd name="T58" fmla="*/ 235 w 711"/>
                <a:gd name="T59" fmla="*/ 856 h 883"/>
                <a:gd name="T60" fmla="*/ 83 w 711"/>
                <a:gd name="T61" fmla="*/ 721 h 883"/>
                <a:gd name="T62" fmla="*/ 26 w 711"/>
                <a:gd name="T63" fmla="*/ 44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1" h="883">
                  <a:moveTo>
                    <a:pt x="211" y="862"/>
                  </a:moveTo>
                  <a:cubicBezTo>
                    <a:pt x="257" y="875"/>
                    <a:pt x="305" y="883"/>
                    <a:pt x="354" y="883"/>
                  </a:cubicBezTo>
                  <a:cubicBezTo>
                    <a:pt x="355" y="883"/>
                    <a:pt x="355" y="883"/>
                    <a:pt x="355" y="883"/>
                  </a:cubicBezTo>
                  <a:cubicBezTo>
                    <a:pt x="356" y="883"/>
                    <a:pt x="356" y="883"/>
                    <a:pt x="356" y="883"/>
                  </a:cubicBezTo>
                  <a:cubicBezTo>
                    <a:pt x="406" y="883"/>
                    <a:pt x="453" y="876"/>
                    <a:pt x="498" y="862"/>
                  </a:cubicBezTo>
                  <a:cubicBezTo>
                    <a:pt x="547" y="845"/>
                    <a:pt x="593" y="811"/>
                    <a:pt x="621" y="769"/>
                  </a:cubicBezTo>
                  <a:cubicBezTo>
                    <a:pt x="667" y="701"/>
                    <a:pt x="709" y="571"/>
                    <a:pt x="711" y="442"/>
                  </a:cubicBezTo>
                  <a:cubicBezTo>
                    <a:pt x="711" y="441"/>
                    <a:pt x="711" y="441"/>
                    <a:pt x="711" y="441"/>
                  </a:cubicBezTo>
                  <a:cubicBezTo>
                    <a:pt x="709" y="312"/>
                    <a:pt x="667" y="181"/>
                    <a:pt x="621" y="114"/>
                  </a:cubicBezTo>
                  <a:cubicBezTo>
                    <a:pt x="593" y="72"/>
                    <a:pt x="548" y="38"/>
                    <a:pt x="499" y="21"/>
                  </a:cubicBezTo>
                  <a:cubicBezTo>
                    <a:pt x="454" y="7"/>
                    <a:pt x="405" y="0"/>
                    <a:pt x="355" y="0"/>
                  </a:cubicBezTo>
                  <a:cubicBezTo>
                    <a:pt x="306" y="0"/>
                    <a:pt x="257" y="7"/>
                    <a:pt x="211" y="21"/>
                  </a:cubicBezTo>
                  <a:cubicBezTo>
                    <a:pt x="212" y="21"/>
                    <a:pt x="212" y="21"/>
                    <a:pt x="211" y="21"/>
                  </a:cubicBezTo>
                  <a:cubicBezTo>
                    <a:pt x="212" y="21"/>
                    <a:pt x="212" y="21"/>
                    <a:pt x="211" y="21"/>
                  </a:cubicBezTo>
                  <a:cubicBezTo>
                    <a:pt x="163" y="38"/>
                    <a:pt x="118" y="72"/>
                    <a:pt x="90" y="114"/>
                  </a:cubicBezTo>
                  <a:cubicBezTo>
                    <a:pt x="44" y="181"/>
                    <a:pt x="2" y="312"/>
                    <a:pt x="0" y="441"/>
                  </a:cubicBezTo>
                  <a:cubicBezTo>
                    <a:pt x="0" y="442"/>
                    <a:pt x="0" y="442"/>
                    <a:pt x="0" y="442"/>
                  </a:cubicBezTo>
                  <a:cubicBezTo>
                    <a:pt x="2" y="571"/>
                    <a:pt x="44" y="701"/>
                    <a:pt x="90" y="769"/>
                  </a:cubicBezTo>
                  <a:cubicBezTo>
                    <a:pt x="118" y="811"/>
                    <a:pt x="163" y="845"/>
                    <a:pt x="211" y="862"/>
                  </a:cubicBezTo>
                  <a:moveTo>
                    <a:pt x="26" y="441"/>
                  </a:moveTo>
                  <a:cubicBezTo>
                    <a:pt x="25" y="344"/>
                    <a:pt x="54" y="225"/>
                    <a:pt x="83" y="162"/>
                  </a:cubicBezTo>
                  <a:cubicBezTo>
                    <a:pt x="115" y="90"/>
                    <a:pt x="163" y="46"/>
                    <a:pt x="235" y="27"/>
                  </a:cubicBezTo>
                  <a:cubicBezTo>
                    <a:pt x="273" y="17"/>
                    <a:pt x="313" y="12"/>
                    <a:pt x="355" y="12"/>
                  </a:cubicBezTo>
                  <a:cubicBezTo>
                    <a:pt x="396" y="12"/>
                    <a:pt x="436" y="17"/>
                    <a:pt x="475" y="27"/>
                  </a:cubicBezTo>
                  <a:cubicBezTo>
                    <a:pt x="546" y="46"/>
                    <a:pt x="595" y="90"/>
                    <a:pt x="626" y="162"/>
                  </a:cubicBezTo>
                  <a:cubicBezTo>
                    <a:pt x="655" y="225"/>
                    <a:pt x="685" y="344"/>
                    <a:pt x="683" y="441"/>
                  </a:cubicBezTo>
                  <a:cubicBezTo>
                    <a:pt x="685" y="539"/>
                    <a:pt x="655" y="658"/>
                    <a:pt x="626" y="721"/>
                  </a:cubicBezTo>
                  <a:cubicBezTo>
                    <a:pt x="595" y="793"/>
                    <a:pt x="546" y="837"/>
                    <a:pt x="475" y="856"/>
                  </a:cubicBezTo>
                  <a:cubicBezTo>
                    <a:pt x="436" y="866"/>
                    <a:pt x="396" y="871"/>
                    <a:pt x="355" y="871"/>
                  </a:cubicBezTo>
                  <a:cubicBezTo>
                    <a:pt x="313" y="871"/>
                    <a:pt x="273" y="866"/>
                    <a:pt x="235" y="856"/>
                  </a:cubicBezTo>
                  <a:cubicBezTo>
                    <a:pt x="163" y="837"/>
                    <a:pt x="115" y="793"/>
                    <a:pt x="83" y="721"/>
                  </a:cubicBezTo>
                  <a:cubicBezTo>
                    <a:pt x="54" y="658"/>
                    <a:pt x="25" y="539"/>
                    <a:pt x="26" y="4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9" name="Freeform 15">
              <a:extLst>
                <a:ext uri="{FF2B5EF4-FFF2-40B4-BE49-F238E27FC236}">
                  <a16:creationId xmlns:a16="http://schemas.microsoft.com/office/drawing/2014/main" id="{87FB0EDF-64B9-9328-C55D-F231C2F58EF7}"/>
                </a:ext>
              </a:extLst>
            </p:cNvPr>
            <p:cNvSpPr>
              <a:spLocks noEditPoints="1"/>
            </p:cNvSpPr>
            <p:nvPr/>
          </p:nvSpPr>
          <p:spPr bwMode="auto">
            <a:xfrm>
              <a:off x="1086" y="1440"/>
              <a:ext cx="616" cy="895"/>
            </a:xfrm>
            <a:custGeom>
              <a:avLst/>
              <a:gdLst>
                <a:gd name="T0" fmla="*/ 324 w 449"/>
                <a:gd name="T1" fmla="*/ 637 h 651"/>
                <a:gd name="T2" fmla="*/ 324 w 449"/>
                <a:gd name="T3" fmla="*/ 13 h 651"/>
                <a:gd name="T4" fmla="*/ 50 w 449"/>
                <a:gd name="T5" fmla="*/ 77 h 651"/>
                <a:gd name="T6" fmla="*/ 96 w 449"/>
                <a:gd name="T7" fmla="*/ 474 h 651"/>
                <a:gd name="T8" fmla="*/ 70 w 449"/>
                <a:gd name="T9" fmla="*/ 459 h 651"/>
                <a:gd name="T10" fmla="*/ 59 w 449"/>
                <a:gd name="T11" fmla="*/ 380 h 651"/>
                <a:gd name="T12" fmla="*/ 91 w 449"/>
                <a:gd name="T13" fmla="*/ 432 h 651"/>
                <a:gd name="T14" fmla="*/ 115 w 449"/>
                <a:gd name="T15" fmla="*/ 371 h 651"/>
                <a:gd name="T16" fmla="*/ 127 w 449"/>
                <a:gd name="T17" fmla="*/ 414 h 651"/>
                <a:gd name="T18" fmla="*/ 194 w 449"/>
                <a:gd name="T19" fmla="*/ 603 h 651"/>
                <a:gd name="T20" fmla="*/ 207 w 449"/>
                <a:gd name="T21" fmla="*/ 579 h 651"/>
                <a:gd name="T22" fmla="*/ 216 w 449"/>
                <a:gd name="T23" fmla="*/ 565 h 651"/>
                <a:gd name="T24" fmla="*/ 227 w 449"/>
                <a:gd name="T25" fmla="*/ 536 h 651"/>
                <a:gd name="T26" fmla="*/ 238 w 449"/>
                <a:gd name="T27" fmla="*/ 565 h 651"/>
                <a:gd name="T28" fmla="*/ 276 w 449"/>
                <a:gd name="T29" fmla="*/ 518 h 651"/>
                <a:gd name="T30" fmla="*/ 251 w 449"/>
                <a:gd name="T31" fmla="*/ 475 h 651"/>
                <a:gd name="T32" fmla="*/ 297 w 449"/>
                <a:gd name="T33" fmla="*/ 359 h 651"/>
                <a:gd name="T34" fmla="*/ 293 w 449"/>
                <a:gd name="T35" fmla="*/ 605 h 651"/>
                <a:gd name="T36" fmla="*/ 307 w 449"/>
                <a:gd name="T37" fmla="*/ 591 h 651"/>
                <a:gd name="T38" fmla="*/ 339 w 449"/>
                <a:gd name="T39" fmla="*/ 478 h 651"/>
                <a:gd name="T40" fmla="*/ 356 w 449"/>
                <a:gd name="T41" fmla="*/ 490 h 651"/>
                <a:gd name="T42" fmla="*/ 379 w 449"/>
                <a:gd name="T43" fmla="*/ 453 h 651"/>
                <a:gd name="T44" fmla="*/ 313 w 449"/>
                <a:gd name="T45" fmla="*/ 372 h 651"/>
                <a:gd name="T46" fmla="*/ 365 w 449"/>
                <a:gd name="T47" fmla="*/ 515 h 651"/>
                <a:gd name="T48" fmla="*/ 320 w 449"/>
                <a:gd name="T49" fmla="*/ 411 h 651"/>
                <a:gd name="T50" fmla="*/ 366 w 449"/>
                <a:gd name="T51" fmla="*/ 412 h 651"/>
                <a:gd name="T52" fmla="*/ 354 w 449"/>
                <a:gd name="T53" fmla="*/ 368 h 651"/>
                <a:gd name="T54" fmla="*/ 366 w 449"/>
                <a:gd name="T55" fmla="*/ 412 h 651"/>
                <a:gd name="T56" fmla="*/ 392 w 449"/>
                <a:gd name="T57" fmla="*/ 308 h 651"/>
                <a:gd name="T58" fmla="*/ 347 w 449"/>
                <a:gd name="T59" fmla="*/ 201 h 651"/>
                <a:gd name="T60" fmla="*/ 382 w 449"/>
                <a:gd name="T61" fmla="*/ 273 h 651"/>
                <a:gd name="T62" fmla="*/ 306 w 449"/>
                <a:gd name="T63" fmla="*/ 277 h 651"/>
                <a:gd name="T64" fmla="*/ 335 w 449"/>
                <a:gd name="T65" fmla="*/ 203 h 651"/>
                <a:gd name="T66" fmla="*/ 312 w 449"/>
                <a:gd name="T67" fmla="*/ 51 h 651"/>
                <a:gd name="T68" fmla="*/ 292 w 449"/>
                <a:gd name="T69" fmla="*/ 86 h 651"/>
                <a:gd name="T70" fmla="*/ 259 w 449"/>
                <a:gd name="T71" fmla="*/ 140 h 651"/>
                <a:gd name="T72" fmla="*/ 88 w 449"/>
                <a:gd name="T73" fmla="*/ 93 h 651"/>
                <a:gd name="T74" fmla="*/ 115 w 449"/>
                <a:gd name="T75" fmla="*/ 60 h 651"/>
                <a:gd name="T76" fmla="*/ 133 w 449"/>
                <a:gd name="T77" fmla="*/ 116 h 651"/>
                <a:gd name="T78" fmla="*/ 119 w 449"/>
                <a:gd name="T79" fmla="*/ 151 h 651"/>
                <a:gd name="T80" fmla="*/ 121 w 449"/>
                <a:gd name="T81" fmla="*/ 169 h 651"/>
                <a:gd name="T82" fmla="*/ 88 w 449"/>
                <a:gd name="T83" fmla="*/ 169 h 651"/>
                <a:gd name="T84" fmla="*/ 104 w 449"/>
                <a:gd name="T85" fmla="*/ 204 h 651"/>
                <a:gd name="T86" fmla="*/ 207 w 449"/>
                <a:gd name="T87" fmla="*/ 212 h 651"/>
                <a:gd name="T88" fmla="*/ 208 w 449"/>
                <a:gd name="T89" fmla="*/ 131 h 651"/>
                <a:gd name="T90" fmla="*/ 237 w 449"/>
                <a:gd name="T91" fmla="*/ 182 h 651"/>
                <a:gd name="T92" fmla="*/ 268 w 449"/>
                <a:gd name="T93" fmla="*/ 180 h 651"/>
                <a:gd name="T94" fmla="*/ 280 w 449"/>
                <a:gd name="T95" fmla="*/ 84 h 651"/>
                <a:gd name="T96" fmla="*/ 273 w 449"/>
                <a:gd name="T97" fmla="*/ 204 h 651"/>
                <a:gd name="T98" fmla="*/ 242 w 449"/>
                <a:gd name="T99" fmla="*/ 356 h 651"/>
                <a:gd name="T100" fmla="*/ 231 w 449"/>
                <a:gd name="T101" fmla="*/ 498 h 651"/>
                <a:gd name="T102" fmla="*/ 222 w 449"/>
                <a:gd name="T103" fmla="*/ 459 h 651"/>
                <a:gd name="T104" fmla="*/ 162 w 449"/>
                <a:gd name="T105" fmla="*/ 498 h 651"/>
                <a:gd name="T106" fmla="*/ 147 w 449"/>
                <a:gd name="T107" fmla="*/ 482 h 651"/>
                <a:gd name="T108" fmla="*/ 200 w 449"/>
                <a:gd name="T109" fmla="*/ 259 h 651"/>
                <a:gd name="T110" fmla="*/ 100 w 449"/>
                <a:gd name="T111" fmla="*/ 234 h 651"/>
                <a:gd name="T112" fmla="*/ 115 w 449"/>
                <a:gd name="T113" fmla="*/ 285 h 651"/>
                <a:gd name="T114" fmla="*/ 116 w 449"/>
                <a:gd name="T115" fmla="*/ 247 h 651"/>
                <a:gd name="T116" fmla="*/ 59 w 449"/>
                <a:gd name="T117" fmla="*/ 34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651">
                  <a:moveTo>
                    <a:pt x="124" y="637"/>
                  </a:moveTo>
                  <a:cubicBezTo>
                    <a:pt x="156" y="646"/>
                    <a:pt x="190" y="651"/>
                    <a:pt x="224" y="651"/>
                  </a:cubicBezTo>
                  <a:cubicBezTo>
                    <a:pt x="225" y="651"/>
                    <a:pt x="225" y="651"/>
                    <a:pt x="225" y="651"/>
                  </a:cubicBezTo>
                  <a:cubicBezTo>
                    <a:pt x="259" y="651"/>
                    <a:pt x="293" y="646"/>
                    <a:pt x="324" y="637"/>
                  </a:cubicBezTo>
                  <a:cubicBezTo>
                    <a:pt x="358" y="628"/>
                    <a:pt x="385" y="605"/>
                    <a:pt x="399" y="573"/>
                  </a:cubicBezTo>
                  <a:cubicBezTo>
                    <a:pt x="429" y="509"/>
                    <a:pt x="449" y="417"/>
                    <a:pt x="449" y="325"/>
                  </a:cubicBezTo>
                  <a:cubicBezTo>
                    <a:pt x="449" y="234"/>
                    <a:pt x="429" y="142"/>
                    <a:pt x="399" y="77"/>
                  </a:cubicBezTo>
                  <a:cubicBezTo>
                    <a:pt x="385" y="46"/>
                    <a:pt x="358" y="23"/>
                    <a:pt x="324" y="13"/>
                  </a:cubicBezTo>
                  <a:cubicBezTo>
                    <a:pt x="293" y="5"/>
                    <a:pt x="259" y="0"/>
                    <a:pt x="225" y="0"/>
                  </a:cubicBezTo>
                  <a:cubicBezTo>
                    <a:pt x="224" y="0"/>
                    <a:pt x="224" y="0"/>
                    <a:pt x="224" y="0"/>
                  </a:cubicBezTo>
                  <a:cubicBezTo>
                    <a:pt x="190" y="0"/>
                    <a:pt x="156" y="5"/>
                    <a:pt x="124" y="13"/>
                  </a:cubicBezTo>
                  <a:cubicBezTo>
                    <a:pt x="91" y="23"/>
                    <a:pt x="63" y="46"/>
                    <a:pt x="50" y="77"/>
                  </a:cubicBezTo>
                  <a:cubicBezTo>
                    <a:pt x="19" y="142"/>
                    <a:pt x="0" y="234"/>
                    <a:pt x="0" y="325"/>
                  </a:cubicBezTo>
                  <a:cubicBezTo>
                    <a:pt x="0" y="417"/>
                    <a:pt x="19" y="509"/>
                    <a:pt x="50" y="573"/>
                  </a:cubicBezTo>
                  <a:cubicBezTo>
                    <a:pt x="63" y="605"/>
                    <a:pt x="91" y="628"/>
                    <a:pt x="124" y="637"/>
                  </a:cubicBezTo>
                  <a:moveTo>
                    <a:pt x="96" y="474"/>
                  </a:moveTo>
                  <a:cubicBezTo>
                    <a:pt x="94" y="474"/>
                    <a:pt x="90" y="473"/>
                    <a:pt x="88" y="473"/>
                  </a:cubicBezTo>
                  <a:cubicBezTo>
                    <a:pt x="83" y="471"/>
                    <a:pt x="76" y="469"/>
                    <a:pt x="72" y="462"/>
                  </a:cubicBezTo>
                  <a:cubicBezTo>
                    <a:pt x="71" y="461"/>
                    <a:pt x="71" y="461"/>
                    <a:pt x="71" y="461"/>
                  </a:cubicBezTo>
                  <a:cubicBezTo>
                    <a:pt x="70" y="459"/>
                    <a:pt x="70" y="459"/>
                    <a:pt x="70" y="459"/>
                  </a:cubicBezTo>
                  <a:cubicBezTo>
                    <a:pt x="69" y="457"/>
                    <a:pt x="69" y="457"/>
                    <a:pt x="69" y="457"/>
                  </a:cubicBezTo>
                  <a:cubicBezTo>
                    <a:pt x="69" y="453"/>
                    <a:pt x="69" y="453"/>
                    <a:pt x="69" y="453"/>
                  </a:cubicBezTo>
                  <a:cubicBezTo>
                    <a:pt x="69" y="392"/>
                    <a:pt x="69" y="392"/>
                    <a:pt x="69" y="392"/>
                  </a:cubicBezTo>
                  <a:cubicBezTo>
                    <a:pt x="68" y="384"/>
                    <a:pt x="66" y="384"/>
                    <a:pt x="59" y="380"/>
                  </a:cubicBezTo>
                  <a:cubicBezTo>
                    <a:pt x="62" y="379"/>
                    <a:pt x="62" y="379"/>
                    <a:pt x="62" y="379"/>
                  </a:cubicBezTo>
                  <a:cubicBezTo>
                    <a:pt x="86" y="371"/>
                    <a:pt x="86" y="371"/>
                    <a:pt x="86" y="371"/>
                  </a:cubicBezTo>
                  <a:cubicBezTo>
                    <a:pt x="90" y="375"/>
                    <a:pt x="91" y="379"/>
                    <a:pt x="91" y="385"/>
                  </a:cubicBezTo>
                  <a:cubicBezTo>
                    <a:pt x="91" y="432"/>
                    <a:pt x="91" y="432"/>
                    <a:pt x="91" y="432"/>
                  </a:cubicBezTo>
                  <a:cubicBezTo>
                    <a:pt x="91" y="436"/>
                    <a:pt x="94" y="437"/>
                    <a:pt x="97" y="437"/>
                  </a:cubicBezTo>
                  <a:cubicBezTo>
                    <a:pt x="101" y="437"/>
                    <a:pt x="103" y="436"/>
                    <a:pt x="104" y="433"/>
                  </a:cubicBezTo>
                  <a:cubicBezTo>
                    <a:pt x="104" y="411"/>
                    <a:pt x="103" y="405"/>
                    <a:pt x="104" y="386"/>
                  </a:cubicBezTo>
                  <a:cubicBezTo>
                    <a:pt x="104" y="379"/>
                    <a:pt x="110" y="373"/>
                    <a:pt x="115" y="371"/>
                  </a:cubicBezTo>
                  <a:cubicBezTo>
                    <a:pt x="122" y="368"/>
                    <a:pt x="131" y="369"/>
                    <a:pt x="137" y="372"/>
                  </a:cubicBezTo>
                  <a:cubicBezTo>
                    <a:pt x="148" y="377"/>
                    <a:pt x="147" y="399"/>
                    <a:pt x="147" y="416"/>
                  </a:cubicBezTo>
                  <a:cubicBezTo>
                    <a:pt x="143" y="414"/>
                    <a:pt x="142" y="413"/>
                    <a:pt x="138" y="412"/>
                  </a:cubicBezTo>
                  <a:cubicBezTo>
                    <a:pt x="134" y="411"/>
                    <a:pt x="130" y="412"/>
                    <a:pt x="127" y="414"/>
                  </a:cubicBezTo>
                  <a:cubicBezTo>
                    <a:pt x="123" y="417"/>
                    <a:pt x="123" y="421"/>
                    <a:pt x="123" y="426"/>
                  </a:cubicBezTo>
                  <a:cubicBezTo>
                    <a:pt x="123" y="447"/>
                    <a:pt x="125" y="461"/>
                    <a:pt x="115" y="469"/>
                  </a:cubicBezTo>
                  <a:cubicBezTo>
                    <a:pt x="108" y="473"/>
                    <a:pt x="102" y="474"/>
                    <a:pt x="96" y="474"/>
                  </a:cubicBezTo>
                  <a:moveTo>
                    <a:pt x="194" y="603"/>
                  </a:moveTo>
                  <a:cubicBezTo>
                    <a:pt x="185" y="609"/>
                    <a:pt x="170" y="611"/>
                    <a:pt x="160" y="605"/>
                  </a:cubicBezTo>
                  <a:cubicBezTo>
                    <a:pt x="154" y="602"/>
                    <a:pt x="149" y="597"/>
                    <a:pt x="146" y="591"/>
                  </a:cubicBezTo>
                  <a:cubicBezTo>
                    <a:pt x="144" y="586"/>
                    <a:pt x="143" y="584"/>
                    <a:pt x="143" y="579"/>
                  </a:cubicBezTo>
                  <a:cubicBezTo>
                    <a:pt x="166" y="579"/>
                    <a:pt x="182" y="579"/>
                    <a:pt x="207" y="579"/>
                  </a:cubicBezTo>
                  <a:cubicBezTo>
                    <a:pt x="207" y="588"/>
                    <a:pt x="202" y="597"/>
                    <a:pt x="194" y="603"/>
                  </a:cubicBezTo>
                  <a:moveTo>
                    <a:pt x="238" y="605"/>
                  </a:moveTo>
                  <a:cubicBezTo>
                    <a:pt x="216" y="605"/>
                    <a:pt x="216" y="605"/>
                    <a:pt x="216" y="605"/>
                  </a:cubicBezTo>
                  <a:cubicBezTo>
                    <a:pt x="216" y="565"/>
                    <a:pt x="216" y="565"/>
                    <a:pt x="216" y="565"/>
                  </a:cubicBezTo>
                  <a:cubicBezTo>
                    <a:pt x="181" y="565"/>
                    <a:pt x="181" y="565"/>
                    <a:pt x="181" y="565"/>
                  </a:cubicBezTo>
                  <a:cubicBezTo>
                    <a:pt x="181" y="549"/>
                    <a:pt x="181" y="549"/>
                    <a:pt x="181" y="549"/>
                  </a:cubicBezTo>
                  <a:cubicBezTo>
                    <a:pt x="216" y="549"/>
                    <a:pt x="216" y="549"/>
                    <a:pt x="216" y="549"/>
                  </a:cubicBezTo>
                  <a:cubicBezTo>
                    <a:pt x="227" y="536"/>
                    <a:pt x="227" y="536"/>
                    <a:pt x="227" y="536"/>
                  </a:cubicBezTo>
                  <a:cubicBezTo>
                    <a:pt x="232" y="543"/>
                    <a:pt x="233" y="543"/>
                    <a:pt x="238" y="549"/>
                  </a:cubicBezTo>
                  <a:cubicBezTo>
                    <a:pt x="273" y="549"/>
                    <a:pt x="273" y="549"/>
                    <a:pt x="273" y="549"/>
                  </a:cubicBezTo>
                  <a:cubicBezTo>
                    <a:pt x="273" y="565"/>
                    <a:pt x="273" y="565"/>
                    <a:pt x="273" y="565"/>
                  </a:cubicBezTo>
                  <a:cubicBezTo>
                    <a:pt x="238" y="565"/>
                    <a:pt x="238" y="565"/>
                    <a:pt x="238" y="565"/>
                  </a:cubicBezTo>
                  <a:lnTo>
                    <a:pt x="238" y="605"/>
                  </a:lnTo>
                  <a:close/>
                  <a:moveTo>
                    <a:pt x="254" y="465"/>
                  </a:moveTo>
                  <a:cubicBezTo>
                    <a:pt x="265" y="465"/>
                    <a:pt x="276" y="474"/>
                    <a:pt x="280" y="485"/>
                  </a:cubicBezTo>
                  <a:cubicBezTo>
                    <a:pt x="284" y="495"/>
                    <a:pt x="283" y="509"/>
                    <a:pt x="276" y="518"/>
                  </a:cubicBezTo>
                  <a:cubicBezTo>
                    <a:pt x="267" y="528"/>
                    <a:pt x="256" y="533"/>
                    <a:pt x="242" y="531"/>
                  </a:cubicBezTo>
                  <a:cubicBezTo>
                    <a:pt x="233" y="529"/>
                    <a:pt x="225" y="524"/>
                    <a:pt x="220" y="516"/>
                  </a:cubicBezTo>
                  <a:cubicBezTo>
                    <a:pt x="227" y="513"/>
                    <a:pt x="237" y="509"/>
                    <a:pt x="239" y="502"/>
                  </a:cubicBezTo>
                  <a:cubicBezTo>
                    <a:pt x="238" y="492"/>
                    <a:pt x="246" y="483"/>
                    <a:pt x="251" y="475"/>
                  </a:cubicBezTo>
                  <a:cubicBezTo>
                    <a:pt x="254" y="471"/>
                    <a:pt x="254" y="469"/>
                    <a:pt x="254" y="465"/>
                  </a:cubicBezTo>
                  <a:moveTo>
                    <a:pt x="264" y="455"/>
                  </a:moveTo>
                  <a:cubicBezTo>
                    <a:pt x="264" y="359"/>
                    <a:pt x="264" y="359"/>
                    <a:pt x="264" y="359"/>
                  </a:cubicBezTo>
                  <a:cubicBezTo>
                    <a:pt x="278" y="358"/>
                    <a:pt x="282" y="359"/>
                    <a:pt x="297" y="359"/>
                  </a:cubicBezTo>
                  <a:cubicBezTo>
                    <a:pt x="297" y="455"/>
                    <a:pt x="297" y="455"/>
                    <a:pt x="297" y="455"/>
                  </a:cubicBezTo>
                  <a:lnTo>
                    <a:pt x="264" y="455"/>
                  </a:lnTo>
                  <a:close/>
                  <a:moveTo>
                    <a:pt x="307" y="591"/>
                  </a:moveTo>
                  <a:cubicBezTo>
                    <a:pt x="304" y="597"/>
                    <a:pt x="299" y="602"/>
                    <a:pt x="293" y="605"/>
                  </a:cubicBezTo>
                  <a:cubicBezTo>
                    <a:pt x="284" y="611"/>
                    <a:pt x="269" y="609"/>
                    <a:pt x="260" y="603"/>
                  </a:cubicBezTo>
                  <a:cubicBezTo>
                    <a:pt x="252" y="597"/>
                    <a:pt x="247" y="588"/>
                    <a:pt x="247" y="579"/>
                  </a:cubicBezTo>
                  <a:cubicBezTo>
                    <a:pt x="271" y="579"/>
                    <a:pt x="287" y="579"/>
                    <a:pt x="311" y="579"/>
                  </a:cubicBezTo>
                  <a:cubicBezTo>
                    <a:pt x="311" y="584"/>
                    <a:pt x="310" y="586"/>
                    <a:pt x="307" y="591"/>
                  </a:cubicBezTo>
                  <a:moveTo>
                    <a:pt x="356" y="507"/>
                  </a:moveTo>
                  <a:cubicBezTo>
                    <a:pt x="353" y="511"/>
                    <a:pt x="351" y="512"/>
                    <a:pt x="347" y="516"/>
                  </a:cubicBezTo>
                  <a:cubicBezTo>
                    <a:pt x="339" y="506"/>
                    <a:pt x="339" y="506"/>
                    <a:pt x="339" y="506"/>
                  </a:cubicBezTo>
                  <a:cubicBezTo>
                    <a:pt x="339" y="478"/>
                    <a:pt x="339" y="478"/>
                    <a:pt x="339" y="478"/>
                  </a:cubicBezTo>
                  <a:cubicBezTo>
                    <a:pt x="328" y="484"/>
                    <a:pt x="330" y="501"/>
                    <a:pt x="330" y="515"/>
                  </a:cubicBezTo>
                  <a:cubicBezTo>
                    <a:pt x="323" y="509"/>
                    <a:pt x="320" y="506"/>
                    <a:pt x="313" y="500"/>
                  </a:cubicBezTo>
                  <a:cubicBezTo>
                    <a:pt x="310" y="483"/>
                    <a:pt x="320" y="474"/>
                    <a:pt x="327" y="463"/>
                  </a:cubicBezTo>
                  <a:cubicBezTo>
                    <a:pt x="356" y="490"/>
                    <a:pt x="356" y="490"/>
                    <a:pt x="356" y="490"/>
                  </a:cubicBezTo>
                  <a:lnTo>
                    <a:pt x="356" y="507"/>
                  </a:lnTo>
                  <a:close/>
                  <a:moveTo>
                    <a:pt x="332" y="392"/>
                  </a:moveTo>
                  <a:cubicBezTo>
                    <a:pt x="347" y="407"/>
                    <a:pt x="360" y="420"/>
                    <a:pt x="374" y="433"/>
                  </a:cubicBezTo>
                  <a:cubicBezTo>
                    <a:pt x="379" y="439"/>
                    <a:pt x="383" y="446"/>
                    <a:pt x="379" y="453"/>
                  </a:cubicBezTo>
                  <a:cubicBezTo>
                    <a:pt x="378" y="457"/>
                    <a:pt x="376" y="460"/>
                    <a:pt x="373" y="464"/>
                  </a:cubicBezTo>
                  <a:cubicBezTo>
                    <a:pt x="373" y="457"/>
                    <a:pt x="370" y="453"/>
                    <a:pt x="367" y="449"/>
                  </a:cubicBezTo>
                  <a:cubicBezTo>
                    <a:pt x="348" y="431"/>
                    <a:pt x="317" y="406"/>
                    <a:pt x="315" y="396"/>
                  </a:cubicBezTo>
                  <a:cubicBezTo>
                    <a:pt x="312" y="389"/>
                    <a:pt x="313" y="380"/>
                    <a:pt x="313" y="372"/>
                  </a:cubicBezTo>
                  <a:cubicBezTo>
                    <a:pt x="318" y="368"/>
                    <a:pt x="322" y="364"/>
                    <a:pt x="328" y="359"/>
                  </a:cubicBezTo>
                  <a:cubicBezTo>
                    <a:pt x="328" y="372"/>
                    <a:pt x="326" y="385"/>
                    <a:pt x="332" y="392"/>
                  </a:cubicBezTo>
                  <a:moveTo>
                    <a:pt x="381" y="502"/>
                  </a:moveTo>
                  <a:cubicBezTo>
                    <a:pt x="376" y="506"/>
                    <a:pt x="371" y="510"/>
                    <a:pt x="365" y="515"/>
                  </a:cubicBezTo>
                  <a:cubicBezTo>
                    <a:pt x="365" y="502"/>
                    <a:pt x="367" y="490"/>
                    <a:pt x="361" y="482"/>
                  </a:cubicBezTo>
                  <a:cubicBezTo>
                    <a:pt x="346" y="468"/>
                    <a:pt x="333" y="454"/>
                    <a:pt x="320" y="441"/>
                  </a:cubicBezTo>
                  <a:cubicBezTo>
                    <a:pt x="315" y="436"/>
                    <a:pt x="311" y="428"/>
                    <a:pt x="314" y="421"/>
                  </a:cubicBezTo>
                  <a:cubicBezTo>
                    <a:pt x="316" y="418"/>
                    <a:pt x="318" y="414"/>
                    <a:pt x="320" y="411"/>
                  </a:cubicBezTo>
                  <a:cubicBezTo>
                    <a:pt x="320" y="418"/>
                    <a:pt x="323" y="422"/>
                    <a:pt x="327" y="425"/>
                  </a:cubicBezTo>
                  <a:cubicBezTo>
                    <a:pt x="345" y="443"/>
                    <a:pt x="376" y="468"/>
                    <a:pt x="379" y="478"/>
                  </a:cubicBezTo>
                  <a:cubicBezTo>
                    <a:pt x="381" y="486"/>
                    <a:pt x="381" y="494"/>
                    <a:pt x="381" y="502"/>
                  </a:cubicBezTo>
                  <a:moveTo>
                    <a:pt x="366" y="412"/>
                  </a:moveTo>
                  <a:cubicBezTo>
                    <a:pt x="337" y="384"/>
                    <a:pt x="337" y="384"/>
                    <a:pt x="337" y="384"/>
                  </a:cubicBezTo>
                  <a:cubicBezTo>
                    <a:pt x="337" y="368"/>
                    <a:pt x="337" y="368"/>
                    <a:pt x="337" y="368"/>
                  </a:cubicBezTo>
                  <a:cubicBezTo>
                    <a:pt x="341" y="364"/>
                    <a:pt x="342" y="362"/>
                    <a:pt x="346" y="358"/>
                  </a:cubicBezTo>
                  <a:cubicBezTo>
                    <a:pt x="354" y="368"/>
                    <a:pt x="354" y="368"/>
                    <a:pt x="354" y="368"/>
                  </a:cubicBezTo>
                  <a:cubicBezTo>
                    <a:pt x="354" y="396"/>
                    <a:pt x="354" y="396"/>
                    <a:pt x="354" y="396"/>
                  </a:cubicBezTo>
                  <a:cubicBezTo>
                    <a:pt x="366" y="390"/>
                    <a:pt x="363" y="374"/>
                    <a:pt x="363" y="359"/>
                  </a:cubicBezTo>
                  <a:cubicBezTo>
                    <a:pt x="370" y="365"/>
                    <a:pt x="373" y="368"/>
                    <a:pt x="380" y="374"/>
                  </a:cubicBezTo>
                  <a:cubicBezTo>
                    <a:pt x="384" y="391"/>
                    <a:pt x="374" y="400"/>
                    <a:pt x="366" y="412"/>
                  </a:cubicBezTo>
                  <a:moveTo>
                    <a:pt x="392" y="341"/>
                  </a:moveTo>
                  <a:cubicBezTo>
                    <a:pt x="279" y="341"/>
                    <a:pt x="279" y="341"/>
                    <a:pt x="279" y="341"/>
                  </a:cubicBezTo>
                  <a:cubicBezTo>
                    <a:pt x="279" y="308"/>
                    <a:pt x="279" y="308"/>
                    <a:pt x="279" y="308"/>
                  </a:cubicBezTo>
                  <a:cubicBezTo>
                    <a:pt x="392" y="308"/>
                    <a:pt x="392" y="308"/>
                    <a:pt x="392" y="308"/>
                  </a:cubicBezTo>
                  <a:lnTo>
                    <a:pt x="392" y="341"/>
                  </a:lnTo>
                  <a:close/>
                  <a:moveTo>
                    <a:pt x="341" y="262"/>
                  </a:moveTo>
                  <a:cubicBezTo>
                    <a:pt x="342" y="262"/>
                    <a:pt x="347" y="261"/>
                    <a:pt x="347" y="258"/>
                  </a:cubicBezTo>
                  <a:cubicBezTo>
                    <a:pt x="347" y="201"/>
                    <a:pt x="347" y="201"/>
                    <a:pt x="347" y="201"/>
                  </a:cubicBezTo>
                  <a:cubicBezTo>
                    <a:pt x="355" y="199"/>
                    <a:pt x="363" y="196"/>
                    <a:pt x="370" y="195"/>
                  </a:cubicBezTo>
                  <a:cubicBezTo>
                    <a:pt x="370" y="229"/>
                    <a:pt x="370" y="229"/>
                    <a:pt x="370" y="229"/>
                  </a:cubicBezTo>
                  <a:cubicBezTo>
                    <a:pt x="375" y="229"/>
                    <a:pt x="377" y="228"/>
                    <a:pt x="382" y="227"/>
                  </a:cubicBezTo>
                  <a:cubicBezTo>
                    <a:pt x="382" y="273"/>
                    <a:pt x="382" y="273"/>
                    <a:pt x="382" y="273"/>
                  </a:cubicBezTo>
                  <a:cubicBezTo>
                    <a:pt x="368" y="275"/>
                    <a:pt x="368" y="275"/>
                    <a:pt x="368" y="275"/>
                  </a:cubicBezTo>
                  <a:cubicBezTo>
                    <a:pt x="364" y="294"/>
                    <a:pt x="364" y="294"/>
                    <a:pt x="364" y="294"/>
                  </a:cubicBezTo>
                  <a:cubicBezTo>
                    <a:pt x="313" y="294"/>
                    <a:pt x="313" y="294"/>
                    <a:pt x="313" y="294"/>
                  </a:cubicBezTo>
                  <a:cubicBezTo>
                    <a:pt x="306" y="277"/>
                    <a:pt x="306" y="277"/>
                    <a:pt x="306" y="277"/>
                  </a:cubicBezTo>
                  <a:cubicBezTo>
                    <a:pt x="293" y="276"/>
                    <a:pt x="292" y="276"/>
                    <a:pt x="280" y="275"/>
                  </a:cubicBezTo>
                  <a:cubicBezTo>
                    <a:pt x="292" y="260"/>
                    <a:pt x="304" y="245"/>
                    <a:pt x="312" y="229"/>
                  </a:cubicBezTo>
                  <a:cubicBezTo>
                    <a:pt x="312" y="206"/>
                    <a:pt x="312" y="206"/>
                    <a:pt x="312" y="206"/>
                  </a:cubicBezTo>
                  <a:cubicBezTo>
                    <a:pt x="335" y="203"/>
                    <a:pt x="335" y="203"/>
                    <a:pt x="335" y="203"/>
                  </a:cubicBezTo>
                  <a:cubicBezTo>
                    <a:pt x="335" y="258"/>
                    <a:pt x="335" y="258"/>
                    <a:pt x="335" y="258"/>
                  </a:cubicBezTo>
                  <a:cubicBezTo>
                    <a:pt x="335" y="260"/>
                    <a:pt x="337" y="262"/>
                    <a:pt x="340" y="262"/>
                  </a:cubicBezTo>
                  <a:lnTo>
                    <a:pt x="341" y="262"/>
                  </a:lnTo>
                  <a:close/>
                  <a:moveTo>
                    <a:pt x="312" y="51"/>
                  </a:moveTo>
                  <a:cubicBezTo>
                    <a:pt x="317" y="49"/>
                    <a:pt x="325" y="50"/>
                    <a:pt x="330" y="54"/>
                  </a:cubicBezTo>
                  <a:cubicBezTo>
                    <a:pt x="336" y="59"/>
                    <a:pt x="338" y="67"/>
                    <a:pt x="337" y="74"/>
                  </a:cubicBezTo>
                  <a:cubicBezTo>
                    <a:pt x="332" y="90"/>
                    <a:pt x="314" y="93"/>
                    <a:pt x="300" y="97"/>
                  </a:cubicBezTo>
                  <a:cubicBezTo>
                    <a:pt x="292" y="86"/>
                    <a:pt x="292" y="86"/>
                    <a:pt x="292" y="86"/>
                  </a:cubicBezTo>
                  <a:cubicBezTo>
                    <a:pt x="295" y="72"/>
                    <a:pt x="297" y="56"/>
                    <a:pt x="312" y="51"/>
                  </a:cubicBezTo>
                  <a:moveTo>
                    <a:pt x="267" y="114"/>
                  </a:moveTo>
                  <a:cubicBezTo>
                    <a:pt x="273" y="124"/>
                    <a:pt x="273" y="124"/>
                    <a:pt x="273" y="124"/>
                  </a:cubicBezTo>
                  <a:cubicBezTo>
                    <a:pt x="259" y="140"/>
                    <a:pt x="259" y="140"/>
                    <a:pt x="259" y="140"/>
                  </a:cubicBezTo>
                  <a:cubicBezTo>
                    <a:pt x="255" y="137"/>
                    <a:pt x="254" y="136"/>
                    <a:pt x="251" y="132"/>
                  </a:cubicBezTo>
                  <a:cubicBezTo>
                    <a:pt x="258" y="124"/>
                    <a:pt x="259" y="124"/>
                    <a:pt x="267" y="114"/>
                  </a:cubicBezTo>
                  <a:moveTo>
                    <a:pt x="88" y="93"/>
                  </a:moveTo>
                  <a:cubicBezTo>
                    <a:pt x="88" y="93"/>
                    <a:pt x="88" y="93"/>
                    <a:pt x="88" y="93"/>
                  </a:cubicBezTo>
                  <a:cubicBezTo>
                    <a:pt x="91" y="100"/>
                    <a:pt x="95" y="106"/>
                    <a:pt x="103" y="109"/>
                  </a:cubicBezTo>
                  <a:cubicBezTo>
                    <a:pt x="102" y="105"/>
                    <a:pt x="99" y="102"/>
                    <a:pt x="97" y="97"/>
                  </a:cubicBezTo>
                  <a:cubicBezTo>
                    <a:pt x="94" y="89"/>
                    <a:pt x="94" y="77"/>
                    <a:pt x="100" y="70"/>
                  </a:cubicBezTo>
                  <a:cubicBezTo>
                    <a:pt x="104" y="64"/>
                    <a:pt x="109" y="62"/>
                    <a:pt x="115" y="60"/>
                  </a:cubicBezTo>
                  <a:cubicBezTo>
                    <a:pt x="113" y="67"/>
                    <a:pt x="112" y="75"/>
                    <a:pt x="115" y="82"/>
                  </a:cubicBezTo>
                  <a:cubicBezTo>
                    <a:pt x="119" y="79"/>
                    <a:pt x="119" y="79"/>
                    <a:pt x="122" y="76"/>
                  </a:cubicBezTo>
                  <a:cubicBezTo>
                    <a:pt x="123" y="75"/>
                    <a:pt x="124" y="74"/>
                    <a:pt x="125" y="74"/>
                  </a:cubicBezTo>
                  <a:cubicBezTo>
                    <a:pt x="130" y="86"/>
                    <a:pt x="137" y="102"/>
                    <a:pt x="133" y="116"/>
                  </a:cubicBezTo>
                  <a:cubicBezTo>
                    <a:pt x="131" y="122"/>
                    <a:pt x="131" y="122"/>
                    <a:pt x="131" y="122"/>
                  </a:cubicBezTo>
                  <a:cubicBezTo>
                    <a:pt x="130" y="112"/>
                    <a:pt x="128" y="107"/>
                    <a:pt x="122" y="104"/>
                  </a:cubicBezTo>
                  <a:cubicBezTo>
                    <a:pt x="121" y="109"/>
                    <a:pt x="124" y="114"/>
                    <a:pt x="125" y="121"/>
                  </a:cubicBezTo>
                  <a:cubicBezTo>
                    <a:pt x="128" y="133"/>
                    <a:pt x="126" y="144"/>
                    <a:pt x="119" y="151"/>
                  </a:cubicBezTo>
                  <a:cubicBezTo>
                    <a:pt x="100" y="151"/>
                    <a:pt x="100" y="151"/>
                    <a:pt x="100" y="151"/>
                  </a:cubicBezTo>
                  <a:cubicBezTo>
                    <a:pt x="86" y="136"/>
                    <a:pt x="85" y="113"/>
                    <a:pt x="88" y="93"/>
                  </a:cubicBezTo>
                  <a:moveTo>
                    <a:pt x="130" y="169"/>
                  </a:moveTo>
                  <a:cubicBezTo>
                    <a:pt x="121" y="169"/>
                    <a:pt x="121" y="169"/>
                    <a:pt x="121" y="169"/>
                  </a:cubicBezTo>
                  <a:cubicBezTo>
                    <a:pt x="116" y="204"/>
                    <a:pt x="116" y="204"/>
                    <a:pt x="116" y="204"/>
                  </a:cubicBezTo>
                  <a:cubicBezTo>
                    <a:pt x="112" y="200"/>
                    <a:pt x="107" y="197"/>
                    <a:pt x="102" y="195"/>
                  </a:cubicBezTo>
                  <a:cubicBezTo>
                    <a:pt x="100" y="181"/>
                    <a:pt x="99" y="179"/>
                    <a:pt x="98" y="169"/>
                  </a:cubicBezTo>
                  <a:cubicBezTo>
                    <a:pt x="88" y="169"/>
                    <a:pt x="88" y="169"/>
                    <a:pt x="88" y="169"/>
                  </a:cubicBezTo>
                  <a:cubicBezTo>
                    <a:pt x="88" y="158"/>
                    <a:pt x="88" y="158"/>
                    <a:pt x="88" y="158"/>
                  </a:cubicBezTo>
                  <a:cubicBezTo>
                    <a:pt x="105" y="158"/>
                    <a:pt x="114" y="158"/>
                    <a:pt x="130" y="158"/>
                  </a:cubicBezTo>
                  <a:lnTo>
                    <a:pt x="130" y="169"/>
                  </a:lnTo>
                  <a:close/>
                  <a:moveTo>
                    <a:pt x="104" y="204"/>
                  </a:moveTo>
                  <a:cubicBezTo>
                    <a:pt x="120" y="213"/>
                    <a:pt x="132" y="232"/>
                    <a:pt x="147" y="245"/>
                  </a:cubicBezTo>
                  <a:cubicBezTo>
                    <a:pt x="152" y="248"/>
                    <a:pt x="155" y="252"/>
                    <a:pt x="159" y="254"/>
                  </a:cubicBezTo>
                  <a:cubicBezTo>
                    <a:pt x="170" y="245"/>
                    <a:pt x="178" y="238"/>
                    <a:pt x="185" y="224"/>
                  </a:cubicBezTo>
                  <a:cubicBezTo>
                    <a:pt x="190" y="216"/>
                    <a:pt x="198" y="213"/>
                    <a:pt x="207" y="212"/>
                  </a:cubicBezTo>
                  <a:cubicBezTo>
                    <a:pt x="213" y="205"/>
                    <a:pt x="213" y="205"/>
                    <a:pt x="213" y="205"/>
                  </a:cubicBezTo>
                  <a:cubicBezTo>
                    <a:pt x="210" y="186"/>
                    <a:pt x="210" y="186"/>
                    <a:pt x="210" y="186"/>
                  </a:cubicBezTo>
                  <a:cubicBezTo>
                    <a:pt x="203" y="178"/>
                    <a:pt x="198" y="169"/>
                    <a:pt x="193" y="160"/>
                  </a:cubicBezTo>
                  <a:cubicBezTo>
                    <a:pt x="196" y="149"/>
                    <a:pt x="197" y="137"/>
                    <a:pt x="208" y="131"/>
                  </a:cubicBezTo>
                  <a:cubicBezTo>
                    <a:pt x="215" y="126"/>
                    <a:pt x="221" y="136"/>
                    <a:pt x="227" y="130"/>
                  </a:cubicBezTo>
                  <a:cubicBezTo>
                    <a:pt x="231" y="129"/>
                    <a:pt x="235" y="130"/>
                    <a:pt x="238" y="133"/>
                  </a:cubicBezTo>
                  <a:cubicBezTo>
                    <a:pt x="242" y="140"/>
                    <a:pt x="247" y="148"/>
                    <a:pt x="247" y="157"/>
                  </a:cubicBezTo>
                  <a:cubicBezTo>
                    <a:pt x="245" y="165"/>
                    <a:pt x="241" y="173"/>
                    <a:pt x="237" y="182"/>
                  </a:cubicBezTo>
                  <a:cubicBezTo>
                    <a:pt x="236" y="183"/>
                    <a:pt x="233" y="184"/>
                    <a:pt x="231" y="185"/>
                  </a:cubicBezTo>
                  <a:cubicBezTo>
                    <a:pt x="233" y="189"/>
                    <a:pt x="233" y="193"/>
                    <a:pt x="236" y="196"/>
                  </a:cubicBezTo>
                  <a:cubicBezTo>
                    <a:pt x="239" y="197"/>
                    <a:pt x="242" y="197"/>
                    <a:pt x="246" y="196"/>
                  </a:cubicBezTo>
                  <a:cubicBezTo>
                    <a:pt x="249" y="187"/>
                    <a:pt x="259" y="183"/>
                    <a:pt x="268" y="180"/>
                  </a:cubicBezTo>
                  <a:cubicBezTo>
                    <a:pt x="287" y="168"/>
                    <a:pt x="287" y="168"/>
                    <a:pt x="287" y="168"/>
                  </a:cubicBezTo>
                  <a:cubicBezTo>
                    <a:pt x="284" y="154"/>
                    <a:pt x="293" y="141"/>
                    <a:pt x="288" y="127"/>
                  </a:cubicBezTo>
                  <a:cubicBezTo>
                    <a:pt x="277" y="122"/>
                    <a:pt x="274" y="110"/>
                    <a:pt x="272" y="101"/>
                  </a:cubicBezTo>
                  <a:cubicBezTo>
                    <a:pt x="273" y="95"/>
                    <a:pt x="276" y="89"/>
                    <a:pt x="280" y="84"/>
                  </a:cubicBezTo>
                  <a:cubicBezTo>
                    <a:pt x="281" y="84"/>
                    <a:pt x="281" y="84"/>
                    <a:pt x="281" y="84"/>
                  </a:cubicBezTo>
                  <a:cubicBezTo>
                    <a:pt x="291" y="96"/>
                    <a:pt x="301" y="108"/>
                    <a:pt x="304" y="123"/>
                  </a:cubicBezTo>
                  <a:cubicBezTo>
                    <a:pt x="306" y="142"/>
                    <a:pt x="307" y="161"/>
                    <a:pt x="306" y="181"/>
                  </a:cubicBezTo>
                  <a:cubicBezTo>
                    <a:pt x="296" y="191"/>
                    <a:pt x="284" y="197"/>
                    <a:pt x="273" y="204"/>
                  </a:cubicBezTo>
                  <a:cubicBezTo>
                    <a:pt x="264" y="221"/>
                    <a:pt x="264" y="221"/>
                    <a:pt x="264" y="221"/>
                  </a:cubicBezTo>
                  <a:cubicBezTo>
                    <a:pt x="263" y="237"/>
                    <a:pt x="258" y="253"/>
                    <a:pt x="256" y="269"/>
                  </a:cubicBezTo>
                  <a:cubicBezTo>
                    <a:pt x="263" y="289"/>
                    <a:pt x="271" y="315"/>
                    <a:pt x="265" y="333"/>
                  </a:cubicBezTo>
                  <a:cubicBezTo>
                    <a:pt x="260" y="344"/>
                    <a:pt x="250" y="350"/>
                    <a:pt x="242" y="356"/>
                  </a:cubicBezTo>
                  <a:cubicBezTo>
                    <a:pt x="223" y="371"/>
                    <a:pt x="223" y="371"/>
                    <a:pt x="223" y="371"/>
                  </a:cubicBezTo>
                  <a:cubicBezTo>
                    <a:pt x="242" y="392"/>
                    <a:pt x="238" y="416"/>
                    <a:pt x="239" y="447"/>
                  </a:cubicBezTo>
                  <a:cubicBezTo>
                    <a:pt x="238" y="454"/>
                    <a:pt x="252" y="460"/>
                    <a:pt x="245" y="469"/>
                  </a:cubicBezTo>
                  <a:cubicBezTo>
                    <a:pt x="239" y="478"/>
                    <a:pt x="230" y="486"/>
                    <a:pt x="231" y="498"/>
                  </a:cubicBezTo>
                  <a:cubicBezTo>
                    <a:pt x="225" y="508"/>
                    <a:pt x="211" y="510"/>
                    <a:pt x="204" y="510"/>
                  </a:cubicBezTo>
                  <a:cubicBezTo>
                    <a:pt x="203" y="510"/>
                    <a:pt x="202" y="509"/>
                    <a:pt x="202" y="508"/>
                  </a:cubicBezTo>
                  <a:cubicBezTo>
                    <a:pt x="203" y="503"/>
                    <a:pt x="207" y="499"/>
                    <a:pt x="209" y="494"/>
                  </a:cubicBezTo>
                  <a:cubicBezTo>
                    <a:pt x="216" y="484"/>
                    <a:pt x="213" y="469"/>
                    <a:pt x="222" y="459"/>
                  </a:cubicBezTo>
                  <a:cubicBezTo>
                    <a:pt x="215" y="437"/>
                    <a:pt x="204" y="415"/>
                    <a:pt x="201" y="391"/>
                  </a:cubicBezTo>
                  <a:cubicBezTo>
                    <a:pt x="201" y="390"/>
                    <a:pt x="201" y="390"/>
                    <a:pt x="201" y="390"/>
                  </a:cubicBezTo>
                  <a:cubicBezTo>
                    <a:pt x="195" y="401"/>
                    <a:pt x="198" y="412"/>
                    <a:pt x="201" y="421"/>
                  </a:cubicBezTo>
                  <a:cubicBezTo>
                    <a:pt x="183" y="444"/>
                    <a:pt x="162" y="467"/>
                    <a:pt x="162" y="498"/>
                  </a:cubicBezTo>
                  <a:cubicBezTo>
                    <a:pt x="154" y="513"/>
                    <a:pt x="143" y="526"/>
                    <a:pt x="137" y="541"/>
                  </a:cubicBezTo>
                  <a:cubicBezTo>
                    <a:pt x="135" y="543"/>
                    <a:pt x="131" y="541"/>
                    <a:pt x="129" y="540"/>
                  </a:cubicBezTo>
                  <a:cubicBezTo>
                    <a:pt x="123" y="536"/>
                    <a:pt x="122" y="533"/>
                    <a:pt x="120" y="528"/>
                  </a:cubicBezTo>
                  <a:cubicBezTo>
                    <a:pt x="116" y="507"/>
                    <a:pt x="141" y="500"/>
                    <a:pt x="147" y="482"/>
                  </a:cubicBezTo>
                  <a:cubicBezTo>
                    <a:pt x="151" y="454"/>
                    <a:pt x="153" y="423"/>
                    <a:pt x="173" y="401"/>
                  </a:cubicBezTo>
                  <a:cubicBezTo>
                    <a:pt x="175" y="358"/>
                    <a:pt x="188" y="321"/>
                    <a:pt x="219" y="290"/>
                  </a:cubicBezTo>
                  <a:cubicBezTo>
                    <a:pt x="217" y="280"/>
                    <a:pt x="213" y="272"/>
                    <a:pt x="210" y="263"/>
                  </a:cubicBezTo>
                  <a:cubicBezTo>
                    <a:pt x="206" y="263"/>
                    <a:pt x="204" y="262"/>
                    <a:pt x="200" y="259"/>
                  </a:cubicBezTo>
                  <a:cubicBezTo>
                    <a:pt x="198" y="255"/>
                    <a:pt x="197" y="253"/>
                    <a:pt x="196" y="248"/>
                  </a:cubicBezTo>
                  <a:cubicBezTo>
                    <a:pt x="185" y="261"/>
                    <a:pt x="172" y="276"/>
                    <a:pt x="158" y="284"/>
                  </a:cubicBezTo>
                  <a:cubicBezTo>
                    <a:pt x="155" y="286"/>
                    <a:pt x="152" y="283"/>
                    <a:pt x="147" y="278"/>
                  </a:cubicBezTo>
                  <a:cubicBezTo>
                    <a:pt x="130" y="264"/>
                    <a:pt x="127" y="233"/>
                    <a:pt x="100" y="234"/>
                  </a:cubicBezTo>
                  <a:cubicBezTo>
                    <a:pt x="88" y="230"/>
                    <a:pt x="88" y="216"/>
                    <a:pt x="86" y="205"/>
                  </a:cubicBezTo>
                  <a:cubicBezTo>
                    <a:pt x="91" y="202"/>
                    <a:pt x="98" y="202"/>
                    <a:pt x="104" y="204"/>
                  </a:cubicBezTo>
                  <a:moveTo>
                    <a:pt x="116" y="247"/>
                  </a:moveTo>
                  <a:cubicBezTo>
                    <a:pt x="115" y="266"/>
                    <a:pt x="115" y="266"/>
                    <a:pt x="115" y="285"/>
                  </a:cubicBezTo>
                  <a:cubicBezTo>
                    <a:pt x="104" y="285"/>
                    <a:pt x="104" y="285"/>
                    <a:pt x="104" y="285"/>
                  </a:cubicBezTo>
                  <a:cubicBezTo>
                    <a:pt x="104" y="282"/>
                    <a:pt x="104" y="282"/>
                    <a:pt x="104" y="282"/>
                  </a:cubicBezTo>
                  <a:cubicBezTo>
                    <a:pt x="104" y="267"/>
                    <a:pt x="103" y="257"/>
                    <a:pt x="103" y="242"/>
                  </a:cubicBezTo>
                  <a:cubicBezTo>
                    <a:pt x="107" y="241"/>
                    <a:pt x="112" y="244"/>
                    <a:pt x="116" y="247"/>
                  </a:cubicBezTo>
                  <a:moveTo>
                    <a:pt x="59" y="308"/>
                  </a:moveTo>
                  <a:cubicBezTo>
                    <a:pt x="172" y="308"/>
                    <a:pt x="172" y="308"/>
                    <a:pt x="172" y="308"/>
                  </a:cubicBezTo>
                  <a:cubicBezTo>
                    <a:pt x="172" y="341"/>
                    <a:pt x="172" y="341"/>
                    <a:pt x="172" y="341"/>
                  </a:cubicBezTo>
                  <a:cubicBezTo>
                    <a:pt x="59" y="341"/>
                    <a:pt x="59" y="341"/>
                    <a:pt x="59" y="341"/>
                  </a:cubicBezTo>
                  <a:lnTo>
                    <a:pt x="59" y="30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0" name="Freeform 16">
              <a:extLst>
                <a:ext uri="{FF2B5EF4-FFF2-40B4-BE49-F238E27FC236}">
                  <a16:creationId xmlns:a16="http://schemas.microsoft.com/office/drawing/2014/main" id="{23807D47-02B4-1FA1-FE40-CBBC7A4B8E71}"/>
                </a:ext>
              </a:extLst>
            </p:cNvPr>
            <p:cNvSpPr>
              <a:spLocks/>
            </p:cNvSpPr>
            <p:nvPr/>
          </p:nvSpPr>
          <p:spPr bwMode="auto">
            <a:xfrm>
              <a:off x="1406" y="2351"/>
              <a:ext cx="70" cy="95"/>
            </a:xfrm>
            <a:custGeom>
              <a:avLst/>
              <a:gdLst>
                <a:gd name="T0" fmla="*/ 20 w 51"/>
                <a:gd name="T1" fmla="*/ 57 h 69"/>
                <a:gd name="T2" fmla="*/ 43 w 51"/>
                <a:gd name="T3" fmla="*/ 36 h 69"/>
                <a:gd name="T4" fmla="*/ 46 w 51"/>
                <a:gd name="T5" fmla="*/ 13 h 69"/>
                <a:gd name="T6" fmla="*/ 29 w 51"/>
                <a:gd name="T7" fmla="*/ 1 h 69"/>
                <a:gd name="T8" fmla="*/ 6 w 51"/>
                <a:gd name="T9" fmla="*/ 8 h 69"/>
                <a:gd name="T10" fmla="*/ 1 w 51"/>
                <a:gd name="T11" fmla="*/ 26 h 69"/>
                <a:gd name="T12" fmla="*/ 13 w 51"/>
                <a:gd name="T13" fmla="*/ 26 h 69"/>
                <a:gd name="T14" fmla="*/ 18 w 51"/>
                <a:gd name="T15" fmla="*/ 14 h 69"/>
                <a:gd name="T16" fmla="*/ 27 w 51"/>
                <a:gd name="T17" fmla="*/ 12 h 69"/>
                <a:gd name="T18" fmla="*/ 33 w 51"/>
                <a:gd name="T19" fmla="*/ 17 h 69"/>
                <a:gd name="T20" fmla="*/ 31 w 51"/>
                <a:gd name="T21" fmla="*/ 30 h 69"/>
                <a:gd name="T22" fmla="*/ 3 w 51"/>
                <a:gd name="T23" fmla="*/ 69 h 69"/>
                <a:gd name="T24" fmla="*/ 51 w 51"/>
                <a:gd name="T25" fmla="*/ 66 h 69"/>
                <a:gd name="T26" fmla="*/ 51 w 51"/>
                <a:gd name="T27" fmla="*/ 55 h 69"/>
                <a:gd name="T28" fmla="*/ 20 w 51"/>
                <a:gd name="T29" fmla="*/ 5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20" y="57"/>
                  </a:moveTo>
                  <a:cubicBezTo>
                    <a:pt x="26" y="48"/>
                    <a:pt x="35" y="44"/>
                    <a:pt x="43" y="36"/>
                  </a:cubicBezTo>
                  <a:cubicBezTo>
                    <a:pt x="48" y="30"/>
                    <a:pt x="49" y="20"/>
                    <a:pt x="46" y="13"/>
                  </a:cubicBezTo>
                  <a:cubicBezTo>
                    <a:pt x="43" y="6"/>
                    <a:pt x="35" y="2"/>
                    <a:pt x="29" y="1"/>
                  </a:cubicBezTo>
                  <a:cubicBezTo>
                    <a:pt x="20" y="0"/>
                    <a:pt x="12" y="2"/>
                    <a:pt x="6" y="8"/>
                  </a:cubicBezTo>
                  <a:cubicBezTo>
                    <a:pt x="2" y="13"/>
                    <a:pt x="0" y="20"/>
                    <a:pt x="1" y="26"/>
                  </a:cubicBezTo>
                  <a:cubicBezTo>
                    <a:pt x="13" y="26"/>
                    <a:pt x="13" y="26"/>
                    <a:pt x="13" y="26"/>
                  </a:cubicBezTo>
                  <a:cubicBezTo>
                    <a:pt x="13" y="21"/>
                    <a:pt x="14" y="17"/>
                    <a:pt x="18" y="14"/>
                  </a:cubicBezTo>
                  <a:cubicBezTo>
                    <a:pt x="20" y="12"/>
                    <a:pt x="23" y="11"/>
                    <a:pt x="27" y="12"/>
                  </a:cubicBezTo>
                  <a:cubicBezTo>
                    <a:pt x="30" y="13"/>
                    <a:pt x="32" y="14"/>
                    <a:pt x="33" y="17"/>
                  </a:cubicBezTo>
                  <a:cubicBezTo>
                    <a:pt x="35" y="22"/>
                    <a:pt x="34" y="27"/>
                    <a:pt x="31" y="30"/>
                  </a:cubicBezTo>
                  <a:cubicBezTo>
                    <a:pt x="20" y="42"/>
                    <a:pt x="2" y="51"/>
                    <a:pt x="3" y="69"/>
                  </a:cubicBezTo>
                  <a:cubicBezTo>
                    <a:pt x="51" y="66"/>
                    <a:pt x="51" y="66"/>
                    <a:pt x="51" y="66"/>
                  </a:cubicBezTo>
                  <a:cubicBezTo>
                    <a:pt x="51" y="63"/>
                    <a:pt x="51" y="59"/>
                    <a:pt x="51" y="55"/>
                  </a:cubicBezTo>
                  <a:lnTo>
                    <a:pt x="20" y="5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1" name="Freeform 17">
              <a:extLst>
                <a:ext uri="{FF2B5EF4-FFF2-40B4-BE49-F238E27FC236}">
                  <a16:creationId xmlns:a16="http://schemas.microsoft.com/office/drawing/2014/main" id="{FD98160D-88A0-DF0C-60B0-8060DE1B4263}"/>
                </a:ext>
              </a:extLst>
            </p:cNvPr>
            <p:cNvSpPr>
              <a:spLocks/>
            </p:cNvSpPr>
            <p:nvPr/>
          </p:nvSpPr>
          <p:spPr bwMode="auto">
            <a:xfrm>
              <a:off x="1211" y="2335"/>
              <a:ext cx="48" cy="90"/>
            </a:xfrm>
            <a:custGeom>
              <a:avLst/>
              <a:gdLst>
                <a:gd name="T0" fmla="*/ 21 w 35"/>
                <a:gd name="T1" fmla="*/ 4 h 66"/>
                <a:gd name="T2" fmla="*/ 2 w 35"/>
                <a:gd name="T3" fmla="*/ 5 h 66"/>
                <a:gd name="T4" fmla="*/ 0 w 35"/>
                <a:gd name="T5" fmla="*/ 14 h 66"/>
                <a:gd name="T6" fmla="*/ 16 w 35"/>
                <a:gd name="T7" fmla="*/ 19 h 66"/>
                <a:gd name="T8" fmla="*/ 16 w 35"/>
                <a:gd name="T9" fmla="*/ 20 h 66"/>
                <a:gd name="T10" fmla="*/ 2 w 35"/>
                <a:gd name="T11" fmla="*/ 62 h 66"/>
                <a:gd name="T12" fmla="*/ 15 w 35"/>
                <a:gd name="T13" fmla="*/ 66 h 66"/>
                <a:gd name="T14" fmla="*/ 35 w 35"/>
                <a:gd name="T15" fmla="*/ 4 h 66"/>
                <a:gd name="T16" fmla="*/ 35 w 35"/>
                <a:gd name="T17" fmla="*/ 4 h 66"/>
                <a:gd name="T18" fmla="*/ 25 w 35"/>
                <a:gd name="T19" fmla="*/ 0 h 66"/>
                <a:gd name="T20" fmla="*/ 21 w 35"/>
                <a:gd name="T2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66">
                  <a:moveTo>
                    <a:pt x="21" y="4"/>
                  </a:moveTo>
                  <a:cubicBezTo>
                    <a:pt x="15" y="8"/>
                    <a:pt x="9" y="7"/>
                    <a:pt x="2" y="5"/>
                  </a:cubicBezTo>
                  <a:cubicBezTo>
                    <a:pt x="0" y="14"/>
                    <a:pt x="0" y="14"/>
                    <a:pt x="0" y="14"/>
                  </a:cubicBezTo>
                  <a:cubicBezTo>
                    <a:pt x="5" y="15"/>
                    <a:pt x="11" y="17"/>
                    <a:pt x="16" y="19"/>
                  </a:cubicBezTo>
                  <a:cubicBezTo>
                    <a:pt x="16" y="20"/>
                    <a:pt x="16" y="20"/>
                    <a:pt x="16" y="20"/>
                  </a:cubicBezTo>
                  <a:cubicBezTo>
                    <a:pt x="2" y="62"/>
                    <a:pt x="2" y="62"/>
                    <a:pt x="2" y="62"/>
                  </a:cubicBezTo>
                  <a:cubicBezTo>
                    <a:pt x="15" y="66"/>
                    <a:pt x="15" y="66"/>
                    <a:pt x="15" y="66"/>
                  </a:cubicBezTo>
                  <a:cubicBezTo>
                    <a:pt x="35" y="4"/>
                    <a:pt x="35" y="4"/>
                    <a:pt x="35" y="4"/>
                  </a:cubicBezTo>
                  <a:cubicBezTo>
                    <a:pt x="35" y="4"/>
                    <a:pt x="35" y="4"/>
                    <a:pt x="35" y="4"/>
                  </a:cubicBezTo>
                  <a:cubicBezTo>
                    <a:pt x="25" y="0"/>
                    <a:pt x="25" y="0"/>
                    <a:pt x="25" y="0"/>
                  </a:cubicBezTo>
                  <a:cubicBezTo>
                    <a:pt x="24" y="2"/>
                    <a:pt x="23" y="2"/>
                    <a:pt x="21" y="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2" name="Freeform 18">
              <a:extLst>
                <a:ext uri="{FF2B5EF4-FFF2-40B4-BE49-F238E27FC236}">
                  <a16:creationId xmlns:a16="http://schemas.microsoft.com/office/drawing/2014/main" id="{AEE8DF9D-57E5-4F87-7931-402CD2853295}"/>
                </a:ext>
              </a:extLst>
            </p:cNvPr>
            <p:cNvSpPr>
              <a:spLocks noEditPoints="1"/>
            </p:cNvSpPr>
            <p:nvPr/>
          </p:nvSpPr>
          <p:spPr bwMode="auto">
            <a:xfrm>
              <a:off x="1514" y="2329"/>
              <a:ext cx="83" cy="96"/>
            </a:xfrm>
            <a:custGeom>
              <a:avLst/>
              <a:gdLst>
                <a:gd name="T0" fmla="*/ 47 w 60"/>
                <a:gd name="T1" fmla="*/ 29 h 70"/>
                <a:gd name="T2" fmla="*/ 43 w 60"/>
                <a:gd name="T3" fmla="*/ 28 h 70"/>
                <a:gd name="T4" fmla="*/ 49 w 60"/>
                <a:gd name="T5" fmla="*/ 14 h 70"/>
                <a:gd name="T6" fmla="*/ 38 w 60"/>
                <a:gd name="T7" fmla="*/ 1 h 70"/>
                <a:gd name="T8" fmla="*/ 21 w 60"/>
                <a:gd name="T9" fmla="*/ 2 h 70"/>
                <a:gd name="T10" fmla="*/ 7 w 60"/>
                <a:gd name="T11" fmla="*/ 9 h 70"/>
                <a:gd name="T12" fmla="*/ 3 w 60"/>
                <a:gd name="T13" fmla="*/ 26 h 70"/>
                <a:gd name="T14" fmla="*/ 15 w 60"/>
                <a:gd name="T15" fmla="*/ 35 h 70"/>
                <a:gd name="T16" fmla="*/ 12 w 60"/>
                <a:gd name="T17" fmla="*/ 38 h 70"/>
                <a:gd name="T18" fmla="*/ 7 w 60"/>
                <a:gd name="T19" fmla="*/ 55 h 70"/>
                <a:gd name="T20" fmla="*/ 21 w 60"/>
                <a:gd name="T21" fmla="*/ 69 h 70"/>
                <a:gd name="T22" fmla="*/ 38 w 60"/>
                <a:gd name="T23" fmla="*/ 69 h 70"/>
                <a:gd name="T24" fmla="*/ 53 w 60"/>
                <a:gd name="T25" fmla="*/ 61 h 70"/>
                <a:gd name="T26" fmla="*/ 59 w 60"/>
                <a:gd name="T27" fmla="*/ 42 h 70"/>
                <a:gd name="T28" fmla="*/ 47 w 60"/>
                <a:gd name="T29" fmla="*/ 29 h 70"/>
                <a:gd name="T30" fmla="*/ 16 w 60"/>
                <a:gd name="T31" fmla="*/ 24 h 70"/>
                <a:gd name="T32" fmla="*/ 17 w 60"/>
                <a:gd name="T33" fmla="*/ 14 h 70"/>
                <a:gd name="T34" fmla="*/ 24 w 60"/>
                <a:gd name="T35" fmla="*/ 11 h 70"/>
                <a:gd name="T36" fmla="*/ 31 w 60"/>
                <a:gd name="T37" fmla="*/ 11 h 70"/>
                <a:gd name="T38" fmla="*/ 37 w 60"/>
                <a:gd name="T39" fmla="*/ 19 h 70"/>
                <a:gd name="T40" fmla="*/ 34 w 60"/>
                <a:gd name="T41" fmla="*/ 25 h 70"/>
                <a:gd name="T42" fmla="*/ 28 w 60"/>
                <a:gd name="T43" fmla="*/ 28 h 70"/>
                <a:gd name="T44" fmla="*/ 21 w 60"/>
                <a:gd name="T45" fmla="*/ 28 h 70"/>
                <a:gd name="T46" fmla="*/ 16 w 60"/>
                <a:gd name="T47" fmla="*/ 24 h 70"/>
                <a:gd name="T48" fmla="*/ 43 w 60"/>
                <a:gd name="T49" fmla="*/ 54 h 70"/>
                <a:gd name="T50" fmla="*/ 35 w 60"/>
                <a:gd name="T51" fmla="*/ 58 h 70"/>
                <a:gd name="T52" fmla="*/ 27 w 60"/>
                <a:gd name="T53" fmla="*/ 58 h 70"/>
                <a:gd name="T54" fmla="*/ 20 w 60"/>
                <a:gd name="T55" fmla="*/ 52 h 70"/>
                <a:gd name="T56" fmla="*/ 24 w 60"/>
                <a:gd name="T57" fmla="*/ 40 h 70"/>
                <a:gd name="T58" fmla="*/ 30 w 60"/>
                <a:gd name="T59" fmla="*/ 38 h 70"/>
                <a:gd name="T60" fmla="*/ 37 w 60"/>
                <a:gd name="T61" fmla="*/ 37 h 70"/>
                <a:gd name="T62" fmla="*/ 45 w 60"/>
                <a:gd name="T63" fmla="*/ 45 h 70"/>
                <a:gd name="T64" fmla="*/ 43 w 60"/>
                <a:gd name="T65"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70">
                  <a:moveTo>
                    <a:pt x="47" y="29"/>
                  </a:moveTo>
                  <a:cubicBezTo>
                    <a:pt x="43" y="28"/>
                    <a:pt x="43" y="28"/>
                    <a:pt x="43" y="28"/>
                  </a:cubicBezTo>
                  <a:cubicBezTo>
                    <a:pt x="47" y="25"/>
                    <a:pt x="51" y="20"/>
                    <a:pt x="49" y="14"/>
                  </a:cubicBezTo>
                  <a:cubicBezTo>
                    <a:pt x="48" y="8"/>
                    <a:pt x="44" y="4"/>
                    <a:pt x="38" y="1"/>
                  </a:cubicBezTo>
                  <a:cubicBezTo>
                    <a:pt x="33" y="0"/>
                    <a:pt x="27" y="0"/>
                    <a:pt x="21" y="2"/>
                  </a:cubicBezTo>
                  <a:cubicBezTo>
                    <a:pt x="16" y="3"/>
                    <a:pt x="10" y="5"/>
                    <a:pt x="7" y="9"/>
                  </a:cubicBezTo>
                  <a:cubicBezTo>
                    <a:pt x="3" y="14"/>
                    <a:pt x="0" y="19"/>
                    <a:pt x="3" y="26"/>
                  </a:cubicBezTo>
                  <a:cubicBezTo>
                    <a:pt x="4" y="31"/>
                    <a:pt x="10" y="34"/>
                    <a:pt x="15" y="35"/>
                  </a:cubicBezTo>
                  <a:cubicBezTo>
                    <a:pt x="12" y="38"/>
                    <a:pt x="12" y="38"/>
                    <a:pt x="12" y="38"/>
                  </a:cubicBezTo>
                  <a:cubicBezTo>
                    <a:pt x="7" y="43"/>
                    <a:pt x="6" y="48"/>
                    <a:pt x="7" y="55"/>
                  </a:cubicBezTo>
                  <a:cubicBezTo>
                    <a:pt x="9" y="61"/>
                    <a:pt x="14" y="67"/>
                    <a:pt x="21" y="69"/>
                  </a:cubicBezTo>
                  <a:cubicBezTo>
                    <a:pt x="26" y="70"/>
                    <a:pt x="32" y="70"/>
                    <a:pt x="38" y="69"/>
                  </a:cubicBezTo>
                  <a:cubicBezTo>
                    <a:pt x="44" y="67"/>
                    <a:pt x="49" y="64"/>
                    <a:pt x="53" y="61"/>
                  </a:cubicBezTo>
                  <a:cubicBezTo>
                    <a:pt x="58" y="56"/>
                    <a:pt x="60" y="49"/>
                    <a:pt x="59" y="42"/>
                  </a:cubicBezTo>
                  <a:cubicBezTo>
                    <a:pt x="57" y="36"/>
                    <a:pt x="54" y="31"/>
                    <a:pt x="47" y="29"/>
                  </a:cubicBezTo>
                  <a:moveTo>
                    <a:pt x="16" y="24"/>
                  </a:moveTo>
                  <a:cubicBezTo>
                    <a:pt x="15" y="22"/>
                    <a:pt x="15" y="17"/>
                    <a:pt x="17" y="14"/>
                  </a:cubicBezTo>
                  <a:cubicBezTo>
                    <a:pt x="19" y="13"/>
                    <a:pt x="21" y="12"/>
                    <a:pt x="24" y="11"/>
                  </a:cubicBezTo>
                  <a:cubicBezTo>
                    <a:pt x="26" y="10"/>
                    <a:pt x="29" y="10"/>
                    <a:pt x="31" y="11"/>
                  </a:cubicBezTo>
                  <a:cubicBezTo>
                    <a:pt x="35" y="12"/>
                    <a:pt x="37" y="16"/>
                    <a:pt x="37" y="19"/>
                  </a:cubicBezTo>
                  <a:cubicBezTo>
                    <a:pt x="37" y="22"/>
                    <a:pt x="36" y="23"/>
                    <a:pt x="34" y="25"/>
                  </a:cubicBezTo>
                  <a:cubicBezTo>
                    <a:pt x="32" y="26"/>
                    <a:pt x="30" y="27"/>
                    <a:pt x="28" y="28"/>
                  </a:cubicBezTo>
                  <a:cubicBezTo>
                    <a:pt x="26" y="29"/>
                    <a:pt x="23" y="29"/>
                    <a:pt x="21" y="28"/>
                  </a:cubicBezTo>
                  <a:cubicBezTo>
                    <a:pt x="19" y="28"/>
                    <a:pt x="17" y="26"/>
                    <a:pt x="16" y="24"/>
                  </a:cubicBezTo>
                  <a:moveTo>
                    <a:pt x="43" y="54"/>
                  </a:moveTo>
                  <a:cubicBezTo>
                    <a:pt x="41" y="56"/>
                    <a:pt x="39" y="57"/>
                    <a:pt x="35" y="58"/>
                  </a:cubicBezTo>
                  <a:cubicBezTo>
                    <a:pt x="32" y="59"/>
                    <a:pt x="29" y="59"/>
                    <a:pt x="27" y="58"/>
                  </a:cubicBezTo>
                  <a:cubicBezTo>
                    <a:pt x="23" y="57"/>
                    <a:pt x="21" y="54"/>
                    <a:pt x="20" y="52"/>
                  </a:cubicBezTo>
                  <a:cubicBezTo>
                    <a:pt x="19" y="47"/>
                    <a:pt x="20" y="43"/>
                    <a:pt x="24" y="40"/>
                  </a:cubicBezTo>
                  <a:cubicBezTo>
                    <a:pt x="26" y="39"/>
                    <a:pt x="28" y="38"/>
                    <a:pt x="30" y="38"/>
                  </a:cubicBezTo>
                  <a:cubicBezTo>
                    <a:pt x="33" y="37"/>
                    <a:pt x="35" y="37"/>
                    <a:pt x="37" y="37"/>
                  </a:cubicBezTo>
                  <a:cubicBezTo>
                    <a:pt x="41" y="38"/>
                    <a:pt x="45" y="41"/>
                    <a:pt x="45" y="45"/>
                  </a:cubicBezTo>
                  <a:cubicBezTo>
                    <a:pt x="46" y="48"/>
                    <a:pt x="45" y="52"/>
                    <a:pt x="43" y="5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3" name="Freeform 19">
              <a:extLst>
                <a:ext uri="{FF2B5EF4-FFF2-40B4-BE49-F238E27FC236}">
                  <a16:creationId xmlns:a16="http://schemas.microsoft.com/office/drawing/2014/main" id="{85B079B9-25DC-E834-B8FC-980FC489344C}"/>
                </a:ext>
              </a:extLst>
            </p:cNvPr>
            <p:cNvSpPr>
              <a:spLocks noEditPoints="1"/>
            </p:cNvSpPr>
            <p:nvPr/>
          </p:nvSpPr>
          <p:spPr bwMode="auto">
            <a:xfrm>
              <a:off x="1292" y="2350"/>
              <a:ext cx="74" cy="96"/>
            </a:xfrm>
            <a:custGeom>
              <a:avLst/>
              <a:gdLst>
                <a:gd name="T0" fmla="*/ 46 w 54"/>
                <a:gd name="T1" fmla="*/ 34 h 70"/>
                <a:gd name="T2" fmla="*/ 43 w 54"/>
                <a:gd name="T3" fmla="*/ 32 h 70"/>
                <a:gd name="T4" fmla="*/ 53 w 54"/>
                <a:gd name="T5" fmla="*/ 21 h 70"/>
                <a:gd name="T6" fmla="*/ 46 w 54"/>
                <a:gd name="T7" fmla="*/ 5 h 70"/>
                <a:gd name="T8" fmla="*/ 30 w 54"/>
                <a:gd name="T9" fmla="*/ 1 h 70"/>
                <a:gd name="T10" fmla="*/ 14 w 54"/>
                <a:gd name="T11" fmla="*/ 3 h 70"/>
                <a:gd name="T12" fmla="*/ 5 w 54"/>
                <a:gd name="T13" fmla="*/ 18 h 70"/>
                <a:gd name="T14" fmla="*/ 14 w 54"/>
                <a:gd name="T15" fmla="*/ 31 h 70"/>
                <a:gd name="T16" fmla="*/ 10 w 54"/>
                <a:gd name="T17" fmla="*/ 32 h 70"/>
                <a:gd name="T18" fmla="*/ 1 w 54"/>
                <a:gd name="T19" fmla="*/ 47 h 70"/>
                <a:gd name="T20" fmla="*/ 10 w 54"/>
                <a:gd name="T21" fmla="*/ 64 h 70"/>
                <a:gd name="T22" fmla="*/ 26 w 54"/>
                <a:gd name="T23" fmla="*/ 69 h 70"/>
                <a:gd name="T24" fmla="*/ 43 w 54"/>
                <a:gd name="T25" fmla="*/ 66 h 70"/>
                <a:gd name="T26" fmla="*/ 54 w 54"/>
                <a:gd name="T27" fmla="*/ 50 h 70"/>
                <a:gd name="T28" fmla="*/ 46 w 54"/>
                <a:gd name="T29" fmla="*/ 34 h 70"/>
                <a:gd name="T30" fmla="*/ 23 w 54"/>
                <a:gd name="T31" fmla="*/ 12 h 70"/>
                <a:gd name="T32" fmla="*/ 30 w 54"/>
                <a:gd name="T33" fmla="*/ 10 h 70"/>
                <a:gd name="T34" fmla="*/ 37 w 54"/>
                <a:gd name="T35" fmla="*/ 12 h 70"/>
                <a:gd name="T36" fmla="*/ 40 w 54"/>
                <a:gd name="T37" fmla="*/ 22 h 70"/>
                <a:gd name="T38" fmla="*/ 35 w 54"/>
                <a:gd name="T39" fmla="*/ 27 h 70"/>
                <a:gd name="T40" fmla="*/ 29 w 54"/>
                <a:gd name="T41" fmla="*/ 28 h 70"/>
                <a:gd name="T42" fmla="*/ 22 w 54"/>
                <a:gd name="T43" fmla="*/ 26 h 70"/>
                <a:gd name="T44" fmla="*/ 18 w 54"/>
                <a:gd name="T45" fmla="*/ 21 h 70"/>
                <a:gd name="T46" fmla="*/ 23 w 54"/>
                <a:gd name="T47" fmla="*/ 12 h 70"/>
                <a:gd name="T48" fmla="*/ 35 w 54"/>
                <a:gd name="T49" fmla="*/ 57 h 70"/>
                <a:gd name="T50" fmla="*/ 27 w 54"/>
                <a:gd name="T51" fmla="*/ 59 h 70"/>
                <a:gd name="T52" fmla="*/ 18 w 54"/>
                <a:gd name="T53" fmla="*/ 56 h 70"/>
                <a:gd name="T54" fmla="*/ 14 w 54"/>
                <a:gd name="T55" fmla="*/ 48 h 70"/>
                <a:gd name="T56" fmla="*/ 21 w 54"/>
                <a:gd name="T57" fmla="*/ 38 h 70"/>
                <a:gd name="T58" fmla="*/ 28 w 54"/>
                <a:gd name="T59" fmla="*/ 38 h 70"/>
                <a:gd name="T60" fmla="*/ 35 w 54"/>
                <a:gd name="T61" fmla="*/ 39 h 70"/>
                <a:gd name="T62" fmla="*/ 40 w 54"/>
                <a:gd name="T63" fmla="*/ 50 h 70"/>
                <a:gd name="T64" fmla="*/ 35 w 54"/>
                <a:gd name="T65"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70">
                  <a:moveTo>
                    <a:pt x="46" y="34"/>
                  </a:moveTo>
                  <a:cubicBezTo>
                    <a:pt x="43" y="32"/>
                    <a:pt x="43" y="32"/>
                    <a:pt x="43" y="32"/>
                  </a:cubicBezTo>
                  <a:cubicBezTo>
                    <a:pt x="48" y="31"/>
                    <a:pt x="53" y="26"/>
                    <a:pt x="53" y="21"/>
                  </a:cubicBezTo>
                  <a:cubicBezTo>
                    <a:pt x="54" y="14"/>
                    <a:pt x="51" y="9"/>
                    <a:pt x="46" y="5"/>
                  </a:cubicBezTo>
                  <a:cubicBezTo>
                    <a:pt x="42" y="2"/>
                    <a:pt x="36" y="1"/>
                    <a:pt x="30" y="1"/>
                  </a:cubicBezTo>
                  <a:cubicBezTo>
                    <a:pt x="24" y="0"/>
                    <a:pt x="19" y="1"/>
                    <a:pt x="14" y="3"/>
                  </a:cubicBezTo>
                  <a:cubicBezTo>
                    <a:pt x="9" y="7"/>
                    <a:pt x="5" y="11"/>
                    <a:pt x="5" y="18"/>
                  </a:cubicBezTo>
                  <a:cubicBezTo>
                    <a:pt x="5" y="23"/>
                    <a:pt x="9" y="28"/>
                    <a:pt x="14" y="31"/>
                  </a:cubicBezTo>
                  <a:cubicBezTo>
                    <a:pt x="10" y="32"/>
                    <a:pt x="10" y="32"/>
                    <a:pt x="10" y="32"/>
                  </a:cubicBezTo>
                  <a:cubicBezTo>
                    <a:pt x="4" y="35"/>
                    <a:pt x="1" y="41"/>
                    <a:pt x="1" y="47"/>
                  </a:cubicBezTo>
                  <a:cubicBezTo>
                    <a:pt x="0" y="54"/>
                    <a:pt x="4" y="61"/>
                    <a:pt x="10" y="64"/>
                  </a:cubicBezTo>
                  <a:cubicBezTo>
                    <a:pt x="14" y="67"/>
                    <a:pt x="20" y="69"/>
                    <a:pt x="26" y="69"/>
                  </a:cubicBezTo>
                  <a:cubicBezTo>
                    <a:pt x="32" y="70"/>
                    <a:pt x="38" y="69"/>
                    <a:pt x="43" y="66"/>
                  </a:cubicBezTo>
                  <a:cubicBezTo>
                    <a:pt x="49" y="63"/>
                    <a:pt x="53" y="57"/>
                    <a:pt x="54" y="50"/>
                  </a:cubicBezTo>
                  <a:cubicBezTo>
                    <a:pt x="54" y="44"/>
                    <a:pt x="52" y="38"/>
                    <a:pt x="46" y="34"/>
                  </a:cubicBezTo>
                  <a:moveTo>
                    <a:pt x="23" y="12"/>
                  </a:moveTo>
                  <a:cubicBezTo>
                    <a:pt x="25" y="10"/>
                    <a:pt x="27" y="10"/>
                    <a:pt x="30" y="10"/>
                  </a:cubicBezTo>
                  <a:cubicBezTo>
                    <a:pt x="32" y="10"/>
                    <a:pt x="35" y="11"/>
                    <a:pt x="37" y="12"/>
                  </a:cubicBezTo>
                  <a:cubicBezTo>
                    <a:pt x="40" y="15"/>
                    <a:pt x="41" y="19"/>
                    <a:pt x="40" y="22"/>
                  </a:cubicBezTo>
                  <a:cubicBezTo>
                    <a:pt x="39" y="24"/>
                    <a:pt x="37" y="26"/>
                    <a:pt x="35" y="27"/>
                  </a:cubicBezTo>
                  <a:cubicBezTo>
                    <a:pt x="33" y="27"/>
                    <a:pt x="31" y="28"/>
                    <a:pt x="29" y="28"/>
                  </a:cubicBezTo>
                  <a:cubicBezTo>
                    <a:pt x="26" y="28"/>
                    <a:pt x="24" y="27"/>
                    <a:pt x="22" y="26"/>
                  </a:cubicBezTo>
                  <a:cubicBezTo>
                    <a:pt x="20" y="25"/>
                    <a:pt x="19" y="23"/>
                    <a:pt x="18" y="21"/>
                  </a:cubicBezTo>
                  <a:cubicBezTo>
                    <a:pt x="18" y="18"/>
                    <a:pt x="19" y="13"/>
                    <a:pt x="23" y="12"/>
                  </a:cubicBezTo>
                  <a:moveTo>
                    <a:pt x="35" y="57"/>
                  </a:moveTo>
                  <a:cubicBezTo>
                    <a:pt x="33" y="58"/>
                    <a:pt x="30" y="59"/>
                    <a:pt x="27" y="59"/>
                  </a:cubicBezTo>
                  <a:cubicBezTo>
                    <a:pt x="24" y="59"/>
                    <a:pt x="20" y="58"/>
                    <a:pt x="18" y="56"/>
                  </a:cubicBezTo>
                  <a:cubicBezTo>
                    <a:pt x="16" y="54"/>
                    <a:pt x="14" y="51"/>
                    <a:pt x="14" y="48"/>
                  </a:cubicBezTo>
                  <a:cubicBezTo>
                    <a:pt x="15" y="44"/>
                    <a:pt x="17" y="40"/>
                    <a:pt x="21" y="38"/>
                  </a:cubicBezTo>
                  <a:cubicBezTo>
                    <a:pt x="23" y="38"/>
                    <a:pt x="25" y="37"/>
                    <a:pt x="28" y="38"/>
                  </a:cubicBezTo>
                  <a:cubicBezTo>
                    <a:pt x="31" y="38"/>
                    <a:pt x="33" y="38"/>
                    <a:pt x="35" y="39"/>
                  </a:cubicBezTo>
                  <a:cubicBezTo>
                    <a:pt x="39" y="41"/>
                    <a:pt x="41" y="45"/>
                    <a:pt x="40" y="50"/>
                  </a:cubicBezTo>
                  <a:cubicBezTo>
                    <a:pt x="40" y="52"/>
                    <a:pt x="38" y="55"/>
                    <a:pt x="35" y="57"/>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4" name="Freeform 20">
              <a:extLst>
                <a:ext uri="{FF2B5EF4-FFF2-40B4-BE49-F238E27FC236}">
                  <a16:creationId xmlns:a16="http://schemas.microsoft.com/office/drawing/2014/main" id="{DC177F3D-7F8B-B247-492E-F8C8C6107E3C}"/>
                </a:ext>
              </a:extLst>
            </p:cNvPr>
            <p:cNvSpPr>
              <a:spLocks/>
            </p:cNvSpPr>
            <p:nvPr/>
          </p:nvSpPr>
          <p:spPr bwMode="auto">
            <a:xfrm>
              <a:off x="1675" y="1540"/>
              <a:ext cx="89" cy="54"/>
            </a:xfrm>
            <a:custGeom>
              <a:avLst/>
              <a:gdLst>
                <a:gd name="T0" fmla="*/ 7 w 89"/>
                <a:gd name="T1" fmla="*/ 54 h 54"/>
                <a:gd name="T2" fmla="*/ 89 w 89"/>
                <a:gd name="T3" fmla="*/ 18 h 54"/>
                <a:gd name="T4" fmla="*/ 82 w 89"/>
                <a:gd name="T5" fmla="*/ 0 h 54"/>
                <a:gd name="T6" fmla="*/ 0 w 89"/>
                <a:gd name="T7" fmla="*/ 36 h 54"/>
                <a:gd name="T8" fmla="*/ 7 w 89"/>
                <a:gd name="T9" fmla="*/ 54 h 54"/>
              </a:gdLst>
              <a:ahLst/>
              <a:cxnLst>
                <a:cxn ang="0">
                  <a:pos x="T0" y="T1"/>
                </a:cxn>
                <a:cxn ang="0">
                  <a:pos x="T2" y="T3"/>
                </a:cxn>
                <a:cxn ang="0">
                  <a:pos x="T4" y="T5"/>
                </a:cxn>
                <a:cxn ang="0">
                  <a:pos x="T6" y="T7"/>
                </a:cxn>
                <a:cxn ang="0">
                  <a:pos x="T8" y="T9"/>
                </a:cxn>
              </a:cxnLst>
              <a:rect l="0" t="0" r="r" b="b"/>
              <a:pathLst>
                <a:path w="89" h="54">
                  <a:moveTo>
                    <a:pt x="7" y="54"/>
                  </a:moveTo>
                  <a:lnTo>
                    <a:pt x="89" y="18"/>
                  </a:lnTo>
                  <a:lnTo>
                    <a:pt x="82" y="0"/>
                  </a:lnTo>
                  <a:lnTo>
                    <a:pt x="0" y="36"/>
                  </a:lnTo>
                  <a:lnTo>
                    <a:pt x="7" y="5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5" name="Freeform 21">
              <a:extLst>
                <a:ext uri="{FF2B5EF4-FFF2-40B4-BE49-F238E27FC236}">
                  <a16:creationId xmlns:a16="http://schemas.microsoft.com/office/drawing/2014/main" id="{6811C622-A860-6373-8777-A1041E217109}"/>
                </a:ext>
              </a:extLst>
            </p:cNvPr>
            <p:cNvSpPr>
              <a:spLocks/>
            </p:cNvSpPr>
            <p:nvPr/>
          </p:nvSpPr>
          <p:spPr bwMode="auto">
            <a:xfrm>
              <a:off x="1433" y="1323"/>
              <a:ext cx="77" cy="94"/>
            </a:xfrm>
            <a:custGeom>
              <a:avLst/>
              <a:gdLst>
                <a:gd name="T0" fmla="*/ 27 w 56"/>
                <a:gd name="T1" fmla="*/ 68 h 68"/>
                <a:gd name="T2" fmla="*/ 56 w 56"/>
                <a:gd name="T3" fmla="*/ 6 h 68"/>
                <a:gd name="T4" fmla="*/ 42 w 56"/>
                <a:gd name="T5" fmla="*/ 4 h 68"/>
                <a:gd name="T6" fmla="*/ 23 w 56"/>
                <a:gd name="T7" fmla="*/ 51 h 68"/>
                <a:gd name="T8" fmla="*/ 14 w 56"/>
                <a:gd name="T9" fmla="*/ 1 h 68"/>
                <a:gd name="T10" fmla="*/ 0 w 56"/>
                <a:gd name="T11" fmla="*/ 0 h 68"/>
                <a:gd name="T12" fmla="*/ 15 w 56"/>
                <a:gd name="T13" fmla="*/ 67 h 68"/>
                <a:gd name="T14" fmla="*/ 27 w 56"/>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8">
                  <a:moveTo>
                    <a:pt x="27" y="68"/>
                  </a:moveTo>
                  <a:cubicBezTo>
                    <a:pt x="56" y="6"/>
                    <a:pt x="56" y="6"/>
                    <a:pt x="56" y="6"/>
                  </a:cubicBezTo>
                  <a:cubicBezTo>
                    <a:pt x="42" y="4"/>
                    <a:pt x="42" y="4"/>
                    <a:pt x="42" y="4"/>
                  </a:cubicBezTo>
                  <a:cubicBezTo>
                    <a:pt x="36" y="20"/>
                    <a:pt x="29" y="38"/>
                    <a:pt x="23" y="51"/>
                  </a:cubicBezTo>
                  <a:cubicBezTo>
                    <a:pt x="20" y="37"/>
                    <a:pt x="17" y="18"/>
                    <a:pt x="14" y="1"/>
                  </a:cubicBezTo>
                  <a:cubicBezTo>
                    <a:pt x="0" y="0"/>
                    <a:pt x="0" y="0"/>
                    <a:pt x="0" y="0"/>
                  </a:cubicBezTo>
                  <a:cubicBezTo>
                    <a:pt x="15" y="67"/>
                    <a:pt x="15" y="67"/>
                    <a:pt x="15" y="67"/>
                  </a:cubicBezTo>
                  <a:lnTo>
                    <a:pt x="27" y="6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6" name="Freeform 22">
              <a:extLst>
                <a:ext uri="{FF2B5EF4-FFF2-40B4-BE49-F238E27FC236}">
                  <a16:creationId xmlns:a16="http://schemas.microsoft.com/office/drawing/2014/main" id="{34E44C6F-18DA-F3CD-71B8-21E8E27D4844}"/>
                </a:ext>
              </a:extLst>
            </p:cNvPr>
            <p:cNvSpPr>
              <a:spLocks/>
            </p:cNvSpPr>
            <p:nvPr/>
          </p:nvSpPr>
          <p:spPr bwMode="auto">
            <a:xfrm>
              <a:off x="1044" y="1447"/>
              <a:ext cx="110" cy="101"/>
            </a:xfrm>
            <a:custGeom>
              <a:avLst/>
              <a:gdLst>
                <a:gd name="T0" fmla="*/ 110 w 110"/>
                <a:gd name="T1" fmla="*/ 44 h 101"/>
                <a:gd name="T2" fmla="*/ 98 w 110"/>
                <a:gd name="T3" fmla="*/ 35 h 101"/>
                <a:gd name="T4" fmla="*/ 75 w 110"/>
                <a:gd name="T5" fmla="*/ 77 h 101"/>
                <a:gd name="T6" fmla="*/ 53 w 110"/>
                <a:gd name="T7" fmla="*/ 64 h 101"/>
                <a:gd name="T8" fmla="*/ 72 w 110"/>
                <a:gd name="T9" fmla="*/ 29 h 101"/>
                <a:gd name="T10" fmla="*/ 58 w 110"/>
                <a:gd name="T11" fmla="*/ 22 h 101"/>
                <a:gd name="T12" fmla="*/ 39 w 110"/>
                <a:gd name="T13" fmla="*/ 57 h 101"/>
                <a:gd name="T14" fmla="*/ 22 w 110"/>
                <a:gd name="T15" fmla="*/ 48 h 101"/>
                <a:gd name="T16" fmla="*/ 44 w 110"/>
                <a:gd name="T17" fmla="*/ 7 h 101"/>
                <a:gd name="T18" fmla="*/ 32 w 110"/>
                <a:gd name="T19" fmla="*/ 0 h 101"/>
                <a:gd name="T20" fmla="*/ 0 w 110"/>
                <a:gd name="T21" fmla="*/ 57 h 101"/>
                <a:gd name="T22" fmla="*/ 79 w 110"/>
                <a:gd name="T23" fmla="*/ 101 h 101"/>
                <a:gd name="T24" fmla="*/ 110 w 110"/>
                <a:gd name="T25"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01">
                  <a:moveTo>
                    <a:pt x="110" y="44"/>
                  </a:moveTo>
                  <a:lnTo>
                    <a:pt x="98" y="35"/>
                  </a:lnTo>
                  <a:lnTo>
                    <a:pt x="75" y="77"/>
                  </a:lnTo>
                  <a:lnTo>
                    <a:pt x="53" y="64"/>
                  </a:lnTo>
                  <a:lnTo>
                    <a:pt x="72" y="29"/>
                  </a:lnTo>
                  <a:lnTo>
                    <a:pt x="58" y="22"/>
                  </a:lnTo>
                  <a:lnTo>
                    <a:pt x="39" y="57"/>
                  </a:lnTo>
                  <a:lnTo>
                    <a:pt x="22" y="48"/>
                  </a:lnTo>
                  <a:lnTo>
                    <a:pt x="44" y="7"/>
                  </a:lnTo>
                  <a:lnTo>
                    <a:pt x="32" y="0"/>
                  </a:lnTo>
                  <a:lnTo>
                    <a:pt x="0" y="57"/>
                  </a:lnTo>
                  <a:lnTo>
                    <a:pt x="79" y="101"/>
                  </a:lnTo>
                  <a:lnTo>
                    <a:pt x="110" y="4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7" name="Freeform 23">
              <a:extLst>
                <a:ext uri="{FF2B5EF4-FFF2-40B4-BE49-F238E27FC236}">
                  <a16:creationId xmlns:a16="http://schemas.microsoft.com/office/drawing/2014/main" id="{74FE4451-D25B-53CA-F48A-797AEAECCDA8}"/>
                </a:ext>
              </a:extLst>
            </p:cNvPr>
            <p:cNvSpPr>
              <a:spLocks noEditPoints="1"/>
            </p:cNvSpPr>
            <p:nvPr/>
          </p:nvSpPr>
          <p:spPr bwMode="auto">
            <a:xfrm>
              <a:off x="967" y="1837"/>
              <a:ext cx="92" cy="73"/>
            </a:xfrm>
            <a:custGeom>
              <a:avLst/>
              <a:gdLst>
                <a:gd name="T0" fmla="*/ 64 w 67"/>
                <a:gd name="T1" fmla="*/ 10 h 53"/>
                <a:gd name="T2" fmla="*/ 45 w 67"/>
                <a:gd name="T3" fmla="*/ 0 h 53"/>
                <a:gd name="T4" fmla="*/ 31 w 67"/>
                <a:gd name="T5" fmla="*/ 12 h 53"/>
                <a:gd name="T6" fmla="*/ 20 w 67"/>
                <a:gd name="T7" fmla="*/ 2 h 53"/>
                <a:gd name="T8" fmla="*/ 4 w 67"/>
                <a:gd name="T9" fmla="*/ 9 h 53"/>
                <a:gd name="T10" fmla="*/ 1 w 67"/>
                <a:gd name="T11" fmla="*/ 53 h 53"/>
                <a:gd name="T12" fmla="*/ 66 w 67"/>
                <a:gd name="T13" fmla="*/ 53 h 53"/>
                <a:gd name="T14" fmla="*/ 66 w 67"/>
                <a:gd name="T15" fmla="*/ 48 h 53"/>
                <a:gd name="T16" fmla="*/ 64 w 67"/>
                <a:gd name="T17" fmla="*/ 10 h 53"/>
                <a:gd name="T18" fmla="*/ 27 w 67"/>
                <a:gd name="T19" fmla="*/ 39 h 53"/>
                <a:gd name="T20" fmla="*/ 11 w 67"/>
                <a:gd name="T21" fmla="*/ 39 h 53"/>
                <a:gd name="T22" fmla="*/ 18 w 67"/>
                <a:gd name="T23" fmla="*/ 15 h 53"/>
                <a:gd name="T24" fmla="*/ 26 w 67"/>
                <a:gd name="T25" fmla="*/ 19 h 53"/>
                <a:gd name="T26" fmla="*/ 27 w 67"/>
                <a:gd name="T27" fmla="*/ 39 h 53"/>
                <a:gd name="T28" fmla="*/ 55 w 67"/>
                <a:gd name="T29" fmla="*/ 39 h 53"/>
                <a:gd name="T30" fmla="*/ 37 w 67"/>
                <a:gd name="T31" fmla="*/ 39 h 53"/>
                <a:gd name="T32" fmla="*/ 37 w 67"/>
                <a:gd name="T33" fmla="*/ 39 h 53"/>
                <a:gd name="T34" fmla="*/ 44 w 67"/>
                <a:gd name="T35" fmla="*/ 14 h 53"/>
                <a:gd name="T36" fmla="*/ 53 w 67"/>
                <a:gd name="T37" fmla="*/ 16 h 53"/>
                <a:gd name="T38" fmla="*/ 55 w 67"/>
                <a:gd name="T39"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53">
                  <a:moveTo>
                    <a:pt x="64" y="10"/>
                  </a:moveTo>
                  <a:cubicBezTo>
                    <a:pt x="61" y="3"/>
                    <a:pt x="53" y="0"/>
                    <a:pt x="45" y="0"/>
                  </a:cubicBezTo>
                  <a:cubicBezTo>
                    <a:pt x="39" y="1"/>
                    <a:pt x="34" y="5"/>
                    <a:pt x="31" y="12"/>
                  </a:cubicBezTo>
                  <a:cubicBezTo>
                    <a:pt x="30" y="8"/>
                    <a:pt x="26" y="3"/>
                    <a:pt x="20" y="2"/>
                  </a:cubicBezTo>
                  <a:cubicBezTo>
                    <a:pt x="13" y="2"/>
                    <a:pt x="7" y="3"/>
                    <a:pt x="4" y="9"/>
                  </a:cubicBezTo>
                  <a:cubicBezTo>
                    <a:pt x="0" y="14"/>
                    <a:pt x="2" y="39"/>
                    <a:pt x="1" y="53"/>
                  </a:cubicBezTo>
                  <a:cubicBezTo>
                    <a:pt x="66" y="53"/>
                    <a:pt x="66" y="53"/>
                    <a:pt x="66" y="53"/>
                  </a:cubicBezTo>
                  <a:cubicBezTo>
                    <a:pt x="66" y="48"/>
                    <a:pt x="66" y="48"/>
                    <a:pt x="66" y="48"/>
                  </a:cubicBezTo>
                  <a:cubicBezTo>
                    <a:pt x="66" y="22"/>
                    <a:pt x="67" y="19"/>
                    <a:pt x="64" y="10"/>
                  </a:cubicBezTo>
                  <a:moveTo>
                    <a:pt x="27" y="39"/>
                  </a:moveTo>
                  <a:cubicBezTo>
                    <a:pt x="11" y="39"/>
                    <a:pt x="11" y="39"/>
                    <a:pt x="11" y="39"/>
                  </a:cubicBezTo>
                  <a:cubicBezTo>
                    <a:pt x="11" y="24"/>
                    <a:pt x="9" y="16"/>
                    <a:pt x="18" y="15"/>
                  </a:cubicBezTo>
                  <a:cubicBezTo>
                    <a:pt x="24" y="15"/>
                    <a:pt x="25" y="16"/>
                    <a:pt x="26" y="19"/>
                  </a:cubicBezTo>
                  <a:cubicBezTo>
                    <a:pt x="27" y="23"/>
                    <a:pt x="27" y="26"/>
                    <a:pt x="27" y="39"/>
                  </a:cubicBezTo>
                  <a:moveTo>
                    <a:pt x="55" y="39"/>
                  </a:moveTo>
                  <a:cubicBezTo>
                    <a:pt x="37" y="39"/>
                    <a:pt x="37" y="39"/>
                    <a:pt x="37" y="39"/>
                  </a:cubicBezTo>
                  <a:cubicBezTo>
                    <a:pt x="37" y="39"/>
                    <a:pt x="37" y="39"/>
                    <a:pt x="37" y="39"/>
                  </a:cubicBezTo>
                  <a:cubicBezTo>
                    <a:pt x="37" y="25"/>
                    <a:pt x="35" y="16"/>
                    <a:pt x="44" y="14"/>
                  </a:cubicBezTo>
                  <a:cubicBezTo>
                    <a:pt x="47" y="14"/>
                    <a:pt x="50" y="14"/>
                    <a:pt x="53" y="16"/>
                  </a:cubicBezTo>
                  <a:cubicBezTo>
                    <a:pt x="56" y="20"/>
                    <a:pt x="55" y="26"/>
                    <a:pt x="55" y="39"/>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8" name="Freeform 24">
              <a:extLst>
                <a:ext uri="{FF2B5EF4-FFF2-40B4-BE49-F238E27FC236}">
                  <a16:creationId xmlns:a16="http://schemas.microsoft.com/office/drawing/2014/main" id="{C606E497-CEC3-B960-6C1D-BC852F7475E6}"/>
                </a:ext>
              </a:extLst>
            </p:cNvPr>
            <p:cNvSpPr>
              <a:spLocks/>
            </p:cNvSpPr>
            <p:nvPr/>
          </p:nvSpPr>
          <p:spPr bwMode="auto">
            <a:xfrm>
              <a:off x="1700" y="1605"/>
              <a:ext cx="97" cy="73"/>
            </a:xfrm>
            <a:custGeom>
              <a:avLst/>
              <a:gdLst>
                <a:gd name="T0" fmla="*/ 0 w 97"/>
                <a:gd name="T1" fmla="*/ 48 h 73"/>
                <a:gd name="T2" fmla="*/ 5 w 97"/>
                <a:gd name="T3" fmla="*/ 66 h 73"/>
                <a:gd name="T4" fmla="*/ 76 w 97"/>
                <a:gd name="T5" fmla="*/ 48 h 73"/>
                <a:gd name="T6" fmla="*/ 83 w 97"/>
                <a:gd name="T7" fmla="*/ 73 h 73"/>
                <a:gd name="T8" fmla="*/ 97 w 97"/>
                <a:gd name="T9" fmla="*/ 70 h 73"/>
                <a:gd name="T10" fmla="*/ 79 w 97"/>
                <a:gd name="T11" fmla="*/ 0 h 73"/>
                <a:gd name="T12" fmla="*/ 65 w 97"/>
                <a:gd name="T13" fmla="*/ 3 h 73"/>
                <a:gd name="T14" fmla="*/ 72 w 97"/>
                <a:gd name="T15" fmla="*/ 29 h 73"/>
                <a:gd name="T16" fmla="*/ 0 w 97"/>
                <a:gd name="T17"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3">
                  <a:moveTo>
                    <a:pt x="0" y="48"/>
                  </a:moveTo>
                  <a:lnTo>
                    <a:pt x="5" y="66"/>
                  </a:lnTo>
                  <a:lnTo>
                    <a:pt x="76" y="48"/>
                  </a:lnTo>
                  <a:lnTo>
                    <a:pt x="83" y="73"/>
                  </a:lnTo>
                  <a:lnTo>
                    <a:pt x="97" y="70"/>
                  </a:lnTo>
                  <a:lnTo>
                    <a:pt x="79" y="0"/>
                  </a:lnTo>
                  <a:lnTo>
                    <a:pt x="65" y="3"/>
                  </a:lnTo>
                  <a:lnTo>
                    <a:pt x="72" y="29"/>
                  </a:lnTo>
                  <a:lnTo>
                    <a:pt x="0" y="4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9" name="Freeform 25">
              <a:extLst>
                <a:ext uri="{FF2B5EF4-FFF2-40B4-BE49-F238E27FC236}">
                  <a16:creationId xmlns:a16="http://schemas.microsoft.com/office/drawing/2014/main" id="{9D4A6122-3AB1-A76A-9806-6383B8E37A59}"/>
                </a:ext>
              </a:extLst>
            </p:cNvPr>
            <p:cNvSpPr>
              <a:spLocks/>
            </p:cNvSpPr>
            <p:nvPr/>
          </p:nvSpPr>
          <p:spPr bwMode="auto">
            <a:xfrm>
              <a:off x="1261" y="1333"/>
              <a:ext cx="51" cy="89"/>
            </a:xfrm>
            <a:custGeom>
              <a:avLst/>
              <a:gdLst>
                <a:gd name="T0" fmla="*/ 16 w 37"/>
                <a:gd name="T1" fmla="*/ 61 h 65"/>
                <a:gd name="T2" fmla="*/ 37 w 37"/>
                <a:gd name="T3" fmla="*/ 64 h 65"/>
                <a:gd name="T4" fmla="*/ 35 w 37"/>
                <a:gd name="T5" fmla="*/ 54 h 65"/>
                <a:gd name="T6" fmla="*/ 29 w 37"/>
                <a:gd name="T7" fmla="*/ 54 h 65"/>
                <a:gd name="T8" fmla="*/ 21 w 37"/>
                <a:gd name="T9" fmla="*/ 47 h 65"/>
                <a:gd name="T10" fmla="*/ 14 w 37"/>
                <a:gd name="T11" fmla="*/ 0 h 65"/>
                <a:gd name="T12" fmla="*/ 0 w 37"/>
                <a:gd name="T13" fmla="*/ 2 h 65"/>
                <a:gd name="T14" fmla="*/ 8 w 37"/>
                <a:gd name="T15" fmla="*/ 49 h 65"/>
                <a:gd name="T16" fmla="*/ 16 w 37"/>
                <a:gd name="T1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5">
                  <a:moveTo>
                    <a:pt x="16" y="61"/>
                  </a:moveTo>
                  <a:cubicBezTo>
                    <a:pt x="22" y="64"/>
                    <a:pt x="29" y="65"/>
                    <a:pt x="37" y="64"/>
                  </a:cubicBezTo>
                  <a:cubicBezTo>
                    <a:pt x="35" y="54"/>
                    <a:pt x="35" y="54"/>
                    <a:pt x="35" y="54"/>
                  </a:cubicBezTo>
                  <a:cubicBezTo>
                    <a:pt x="33" y="54"/>
                    <a:pt x="31" y="54"/>
                    <a:pt x="29" y="54"/>
                  </a:cubicBezTo>
                  <a:cubicBezTo>
                    <a:pt x="25" y="53"/>
                    <a:pt x="22" y="51"/>
                    <a:pt x="21" y="47"/>
                  </a:cubicBezTo>
                  <a:cubicBezTo>
                    <a:pt x="14" y="0"/>
                    <a:pt x="14" y="0"/>
                    <a:pt x="14" y="0"/>
                  </a:cubicBezTo>
                  <a:cubicBezTo>
                    <a:pt x="0" y="2"/>
                    <a:pt x="0" y="2"/>
                    <a:pt x="0" y="2"/>
                  </a:cubicBezTo>
                  <a:cubicBezTo>
                    <a:pt x="8" y="49"/>
                    <a:pt x="8" y="49"/>
                    <a:pt x="8" y="49"/>
                  </a:cubicBezTo>
                  <a:cubicBezTo>
                    <a:pt x="9" y="54"/>
                    <a:pt x="11" y="58"/>
                    <a:pt x="16" y="6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0" name="Freeform 26">
              <a:extLst>
                <a:ext uri="{FF2B5EF4-FFF2-40B4-BE49-F238E27FC236}">
                  <a16:creationId xmlns:a16="http://schemas.microsoft.com/office/drawing/2014/main" id="{A552578E-0136-8016-39B7-74CBB15768A0}"/>
                </a:ext>
              </a:extLst>
            </p:cNvPr>
            <p:cNvSpPr>
              <a:spLocks/>
            </p:cNvSpPr>
            <p:nvPr/>
          </p:nvSpPr>
          <p:spPr bwMode="auto">
            <a:xfrm>
              <a:off x="1309" y="1324"/>
              <a:ext cx="35" cy="97"/>
            </a:xfrm>
            <a:custGeom>
              <a:avLst/>
              <a:gdLst>
                <a:gd name="T0" fmla="*/ 21 w 25"/>
                <a:gd name="T1" fmla="*/ 60 h 70"/>
                <a:gd name="T2" fmla="*/ 25 w 25"/>
                <a:gd name="T3" fmla="*/ 47 h 70"/>
                <a:gd name="T4" fmla="*/ 17 w 25"/>
                <a:gd name="T5" fmla="*/ 0 h 70"/>
                <a:gd name="T6" fmla="*/ 4 w 25"/>
                <a:gd name="T7" fmla="*/ 2 h 70"/>
                <a:gd name="T8" fmla="*/ 11 w 25"/>
                <a:gd name="T9" fmla="*/ 49 h 70"/>
                <a:gd name="T10" fmla="*/ 6 w 25"/>
                <a:gd name="T11" fmla="*/ 58 h 70"/>
                <a:gd name="T12" fmla="*/ 0 w 25"/>
                <a:gd name="T13" fmla="*/ 60 h 70"/>
                <a:gd name="T14" fmla="*/ 2 w 25"/>
                <a:gd name="T15" fmla="*/ 70 h 70"/>
                <a:gd name="T16" fmla="*/ 21 w 25"/>
                <a:gd name="T1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70">
                  <a:moveTo>
                    <a:pt x="21" y="60"/>
                  </a:moveTo>
                  <a:cubicBezTo>
                    <a:pt x="25" y="56"/>
                    <a:pt x="25" y="52"/>
                    <a:pt x="25" y="47"/>
                  </a:cubicBezTo>
                  <a:cubicBezTo>
                    <a:pt x="17" y="0"/>
                    <a:pt x="17" y="0"/>
                    <a:pt x="17" y="0"/>
                  </a:cubicBezTo>
                  <a:cubicBezTo>
                    <a:pt x="4" y="2"/>
                    <a:pt x="4" y="2"/>
                    <a:pt x="4" y="2"/>
                  </a:cubicBezTo>
                  <a:cubicBezTo>
                    <a:pt x="11" y="49"/>
                    <a:pt x="11" y="49"/>
                    <a:pt x="11" y="49"/>
                  </a:cubicBezTo>
                  <a:cubicBezTo>
                    <a:pt x="12" y="52"/>
                    <a:pt x="9" y="56"/>
                    <a:pt x="6" y="58"/>
                  </a:cubicBezTo>
                  <a:cubicBezTo>
                    <a:pt x="4" y="59"/>
                    <a:pt x="2" y="60"/>
                    <a:pt x="0" y="60"/>
                  </a:cubicBezTo>
                  <a:cubicBezTo>
                    <a:pt x="2" y="70"/>
                    <a:pt x="2" y="70"/>
                    <a:pt x="2" y="70"/>
                  </a:cubicBezTo>
                  <a:cubicBezTo>
                    <a:pt x="9" y="69"/>
                    <a:pt x="16" y="66"/>
                    <a:pt x="21" y="60"/>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1" name="Freeform 27">
              <a:extLst>
                <a:ext uri="{FF2B5EF4-FFF2-40B4-BE49-F238E27FC236}">
                  <a16:creationId xmlns:a16="http://schemas.microsoft.com/office/drawing/2014/main" id="{82CA409D-D118-BBB1-2172-7F09B0799D1E}"/>
                </a:ext>
              </a:extLst>
            </p:cNvPr>
            <p:cNvSpPr>
              <a:spLocks noEditPoints="1"/>
            </p:cNvSpPr>
            <p:nvPr/>
          </p:nvSpPr>
          <p:spPr bwMode="auto">
            <a:xfrm>
              <a:off x="1713" y="1716"/>
              <a:ext cx="96" cy="83"/>
            </a:xfrm>
            <a:custGeom>
              <a:avLst/>
              <a:gdLst>
                <a:gd name="T0" fmla="*/ 3 w 96"/>
                <a:gd name="T1" fmla="*/ 19 h 83"/>
                <a:gd name="T2" fmla="*/ 24 w 96"/>
                <a:gd name="T3" fmla="*/ 22 h 83"/>
                <a:gd name="T4" fmla="*/ 28 w 96"/>
                <a:gd name="T5" fmla="*/ 55 h 83"/>
                <a:gd name="T6" fmla="*/ 10 w 96"/>
                <a:gd name="T7" fmla="*/ 63 h 83"/>
                <a:gd name="T8" fmla="*/ 11 w 96"/>
                <a:gd name="T9" fmla="*/ 83 h 83"/>
                <a:gd name="T10" fmla="*/ 96 w 96"/>
                <a:gd name="T11" fmla="*/ 39 h 83"/>
                <a:gd name="T12" fmla="*/ 94 w 96"/>
                <a:gd name="T13" fmla="*/ 19 h 83"/>
                <a:gd name="T14" fmla="*/ 0 w 96"/>
                <a:gd name="T15" fmla="*/ 0 h 83"/>
                <a:gd name="T16" fmla="*/ 3 w 96"/>
                <a:gd name="T17" fmla="*/ 19 h 83"/>
                <a:gd name="T18" fmla="*/ 77 w 96"/>
                <a:gd name="T19" fmla="*/ 32 h 83"/>
                <a:gd name="T20" fmla="*/ 77 w 96"/>
                <a:gd name="T21" fmla="*/ 32 h 83"/>
                <a:gd name="T22" fmla="*/ 77 w 96"/>
                <a:gd name="T23" fmla="*/ 32 h 83"/>
                <a:gd name="T24" fmla="*/ 77 w 96"/>
                <a:gd name="T25" fmla="*/ 32 h 83"/>
                <a:gd name="T26" fmla="*/ 77 w 96"/>
                <a:gd name="T27" fmla="*/ 32 h 83"/>
                <a:gd name="T28" fmla="*/ 77 w 96"/>
                <a:gd name="T29" fmla="*/ 32 h 83"/>
                <a:gd name="T30" fmla="*/ 41 w 96"/>
                <a:gd name="T31" fmla="*/ 48 h 83"/>
                <a:gd name="T32" fmla="*/ 39 w 96"/>
                <a:gd name="T33" fmla="*/ 25 h 83"/>
                <a:gd name="T34" fmla="*/ 77 w 96"/>
                <a:gd name="T35"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83">
                  <a:moveTo>
                    <a:pt x="3" y="19"/>
                  </a:moveTo>
                  <a:lnTo>
                    <a:pt x="24" y="22"/>
                  </a:lnTo>
                  <a:lnTo>
                    <a:pt x="28" y="55"/>
                  </a:lnTo>
                  <a:lnTo>
                    <a:pt x="10" y="63"/>
                  </a:lnTo>
                  <a:lnTo>
                    <a:pt x="11" y="83"/>
                  </a:lnTo>
                  <a:lnTo>
                    <a:pt x="96" y="39"/>
                  </a:lnTo>
                  <a:lnTo>
                    <a:pt x="94" y="19"/>
                  </a:lnTo>
                  <a:lnTo>
                    <a:pt x="0" y="0"/>
                  </a:lnTo>
                  <a:lnTo>
                    <a:pt x="3" y="19"/>
                  </a:lnTo>
                  <a:close/>
                  <a:moveTo>
                    <a:pt x="77" y="32"/>
                  </a:moveTo>
                  <a:lnTo>
                    <a:pt x="77" y="32"/>
                  </a:lnTo>
                  <a:lnTo>
                    <a:pt x="77" y="32"/>
                  </a:lnTo>
                  <a:lnTo>
                    <a:pt x="77" y="32"/>
                  </a:lnTo>
                  <a:lnTo>
                    <a:pt x="77" y="32"/>
                  </a:lnTo>
                  <a:lnTo>
                    <a:pt x="77" y="32"/>
                  </a:lnTo>
                  <a:lnTo>
                    <a:pt x="41" y="48"/>
                  </a:lnTo>
                  <a:lnTo>
                    <a:pt x="39" y="25"/>
                  </a:lnTo>
                  <a:lnTo>
                    <a:pt x="77" y="32"/>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2" name="Freeform 28">
              <a:extLst>
                <a:ext uri="{FF2B5EF4-FFF2-40B4-BE49-F238E27FC236}">
                  <a16:creationId xmlns:a16="http://schemas.microsoft.com/office/drawing/2014/main" id="{ABC2F695-8770-DB64-8EEC-64CACFD9F645}"/>
                </a:ext>
              </a:extLst>
            </p:cNvPr>
            <p:cNvSpPr>
              <a:spLocks/>
            </p:cNvSpPr>
            <p:nvPr/>
          </p:nvSpPr>
          <p:spPr bwMode="auto">
            <a:xfrm>
              <a:off x="1723" y="1834"/>
              <a:ext cx="99" cy="77"/>
            </a:xfrm>
            <a:custGeom>
              <a:avLst/>
              <a:gdLst>
                <a:gd name="T0" fmla="*/ 43 w 72"/>
                <a:gd name="T1" fmla="*/ 3 h 56"/>
                <a:gd name="T2" fmla="*/ 34 w 72"/>
                <a:gd name="T3" fmla="*/ 13 h 56"/>
                <a:gd name="T4" fmla="*/ 24 w 72"/>
                <a:gd name="T5" fmla="*/ 41 h 56"/>
                <a:gd name="T6" fmla="*/ 16 w 72"/>
                <a:gd name="T7" fmla="*/ 40 h 56"/>
                <a:gd name="T8" fmla="*/ 14 w 72"/>
                <a:gd name="T9" fmla="*/ 19 h 56"/>
                <a:gd name="T10" fmla="*/ 24 w 72"/>
                <a:gd name="T11" fmla="*/ 13 h 56"/>
                <a:gd name="T12" fmla="*/ 23 w 72"/>
                <a:gd name="T13" fmla="*/ 0 h 56"/>
                <a:gd name="T14" fmla="*/ 7 w 72"/>
                <a:gd name="T15" fmla="*/ 9 h 56"/>
                <a:gd name="T16" fmla="*/ 6 w 72"/>
                <a:gd name="T17" fmla="*/ 46 h 56"/>
                <a:gd name="T18" fmla="*/ 26 w 72"/>
                <a:gd name="T19" fmla="*/ 55 h 56"/>
                <a:gd name="T20" fmla="*/ 47 w 72"/>
                <a:gd name="T21" fmla="*/ 17 h 56"/>
                <a:gd name="T22" fmla="*/ 54 w 72"/>
                <a:gd name="T23" fmla="*/ 15 h 56"/>
                <a:gd name="T24" fmla="*/ 60 w 72"/>
                <a:gd name="T25" fmla="*/ 27 h 56"/>
                <a:gd name="T26" fmla="*/ 55 w 72"/>
                <a:gd name="T27" fmla="*/ 39 h 56"/>
                <a:gd name="T28" fmla="*/ 54 w 72"/>
                <a:gd name="T29" fmla="*/ 40 h 56"/>
                <a:gd name="T30" fmla="*/ 52 w 72"/>
                <a:gd name="T31" fmla="*/ 40 h 56"/>
                <a:gd name="T32" fmla="*/ 51 w 72"/>
                <a:gd name="T33" fmla="*/ 40 h 56"/>
                <a:gd name="T34" fmla="*/ 50 w 72"/>
                <a:gd name="T35" fmla="*/ 40 h 56"/>
                <a:gd name="T36" fmla="*/ 51 w 72"/>
                <a:gd name="T37" fmla="*/ 53 h 56"/>
                <a:gd name="T38" fmla="*/ 68 w 72"/>
                <a:gd name="T39" fmla="*/ 41 h 56"/>
                <a:gd name="T40" fmla="*/ 63 w 72"/>
                <a:gd name="T41" fmla="*/ 7 h 56"/>
                <a:gd name="T42" fmla="*/ 43 w 72"/>
                <a:gd name="T43"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56">
                  <a:moveTo>
                    <a:pt x="43" y="3"/>
                  </a:moveTo>
                  <a:cubicBezTo>
                    <a:pt x="39" y="5"/>
                    <a:pt x="35" y="9"/>
                    <a:pt x="34" y="13"/>
                  </a:cubicBezTo>
                  <a:cubicBezTo>
                    <a:pt x="30" y="22"/>
                    <a:pt x="32" y="35"/>
                    <a:pt x="24" y="41"/>
                  </a:cubicBezTo>
                  <a:cubicBezTo>
                    <a:pt x="22" y="42"/>
                    <a:pt x="18" y="42"/>
                    <a:pt x="16" y="40"/>
                  </a:cubicBezTo>
                  <a:cubicBezTo>
                    <a:pt x="11" y="36"/>
                    <a:pt x="11" y="26"/>
                    <a:pt x="14" y="19"/>
                  </a:cubicBezTo>
                  <a:cubicBezTo>
                    <a:pt x="15" y="15"/>
                    <a:pt x="19" y="13"/>
                    <a:pt x="24" y="13"/>
                  </a:cubicBezTo>
                  <a:cubicBezTo>
                    <a:pt x="23" y="0"/>
                    <a:pt x="23" y="0"/>
                    <a:pt x="23" y="0"/>
                  </a:cubicBezTo>
                  <a:cubicBezTo>
                    <a:pt x="16" y="0"/>
                    <a:pt x="11" y="4"/>
                    <a:pt x="7" y="9"/>
                  </a:cubicBezTo>
                  <a:cubicBezTo>
                    <a:pt x="0" y="19"/>
                    <a:pt x="0" y="36"/>
                    <a:pt x="6" y="46"/>
                  </a:cubicBezTo>
                  <a:cubicBezTo>
                    <a:pt x="10" y="53"/>
                    <a:pt x="18" y="56"/>
                    <a:pt x="26" y="55"/>
                  </a:cubicBezTo>
                  <a:cubicBezTo>
                    <a:pt x="45" y="51"/>
                    <a:pt x="40" y="28"/>
                    <a:pt x="47" y="17"/>
                  </a:cubicBezTo>
                  <a:cubicBezTo>
                    <a:pt x="49" y="15"/>
                    <a:pt x="52" y="15"/>
                    <a:pt x="54" y="15"/>
                  </a:cubicBezTo>
                  <a:cubicBezTo>
                    <a:pt x="59" y="17"/>
                    <a:pt x="60" y="22"/>
                    <a:pt x="60" y="27"/>
                  </a:cubicBezTo>
                  <a:cubicBezTo>
                    <a:pt x="60" y="31"/>
                    <a:pt x="59" y="37"/>
                    <a:pt x="55" y="39"/>
                  </a:cubicBezTo>
                  <a:cubicBezTo>
                    <a:pt x="54" y="40"/>
                    <a:pt x="54" y="40"/>
                    <a:pt x="54" y="40"/>
                  </a:cubicBezTo>
                  <a:cubicBezTo>
                    <a:pt x="52" y="40"/>
                    <a:pt x="52" y="40"/>
                    <a:pt x="52" y="40"/>
                  </a:cubicBezTo>
                  <a:cubicBezTo>
                    <a:pt x="51" y="40"/>
                    <a:pt x="51" y="40"/>
                    <a:pt x="51" y="40"/>
                  </a:cubicBezTo>
                  <a:cubicBezTo>
                    <a:pt x="50" y="40"/>
                    <a:pt x="50" y="40"/>
                    <a:pt x="50" y="40"/>
                  </a:cubicBezTo>
                  <a:cubicBezTo>
                    <a:pt x="51" y="53"/>
                    <a:pt x="51" y="53"/>
                    <a:pt x="51" y="53"/>
                  </a:cubicBezTo>
                  <a:cubicBezTo>
                    <a:pt x="59" y="52"/>
                    <a:pt x="66" y="48"/>
                    <a:pt x="68" y="41"/>
                  </a:cubicBezTo>
                  <a:cubicBezTo>
                    <a:pt x="72" y="31"/>
                    <a:pt x="72" y="15"/>
                    <a:pt x="63" y="7"/>
                  </a:cubicBezTo>
                  <a:cubicBezTo>
                    <a:pt x="58" y="1"/>
                    <a:pt x="49" y="0"/>
                    <a:pt x="43" y="3"/>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3" name="Freeform 29">
              <a:extLst>
                <a:ext uri="{FF2B5EF4-FFF2-40B4-BE49-F238E27FC236}">
                  <a16:creationId xmlns:a16="http://schemas.microsoft.com/office/drawing/2014/main" id="{33575970-F52A-8189-EFC7-269495AFE43C}"/>
                </a:ext>
              </a:extLst>
            </p:cNvPr>
            <p:cNvSpPr>
              <a:spLocks/>
            </p:cNvSpPr>
            <p:nvPr/>
          </p:nvSpPr>
          <p:spPr bwMode="auto">
            <a:xfrm>
              <a:off x="974" y="1752"/>
              <a:ext cx="96" cy="34"/>
            </a:xfrm>
            <a:custGeom>
              <a:avLst/>
              <a:gdLst>
                <a:gd name="T0" fmla="*/ 49 w 70"/>
                <a:gd name="T1" fmla="*/ 11 h 25"/>
                <a:gd name="T2" fmla="*/ 2 w 70"/>
                <a:gd name="T3" fmla="*/ 4 h 25"/>
                <a:gd name="T4" fmla="*/ 0 w 70"/>
                <a:gd name="T5" fmla="*/ 17 h 25"/>
                <a:gd name="T6" fmla="*/ 47 w 70"/>
                <a:gd name="T7" fmla="*/ 24 h 25"/>
                <a:gd name="T8" fmla="*/ 60 w 70"/>
                <a:gd name="T9" fmla="*/ 20 h 25"/>
                <a:gd name="T10" fmla="*/ 70 w 70"/>
                <a:gd name="T11" fmla="*/ 2 h 25"/>
                <a:gd name="T12" fmla="*/ 60 w 70"/>
                <a:gd name="T13" fmla="*/ 0 h 25"/>
                <a:gd name="T14" fmla="*/ 58 w 70"/>
                <a:gd name="T15" fmla="*/ 6 h 25"/>
                <a:gd name="T16" fmla="*/ 49 w 70"/>
                <a:gd name="T17"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5">
                  <a:moveTo>
                    <a:pt x="49" y="11"/>
                  </a:moveTo>
                  <a:cubicBezTo>
                    <a:pt x="2" y="4"/>
                    <a:pt x="2" y="4"/>
                    <a:pt x="2" y="4"/>
                  </a:cubicBezTo>
                  <a:cubicBezTo>
                    <a:pt x="0" y="17"/>
                    <a:pt x="0" y="17"/>
                    <a:pt x="0" y="17"/>
                  </a:cubicBezTo>
                  <a:cubicBezTo>
                    <a:pt x="47" y="24"/>
                    <a:pt x="47" y="24"/>
                    <a:pt x="47" y="24"/>
                  </a:cubicBezTo>
                  <a:cubicBezTo>
                    <a:pt x="52" y="25"/>
                    <a:pt x="56" y="24"/>
                    <a:pt x="60" y="20"/>
                  </a:cubicBezTo>
                  <a:cubicBezTo>
                    <a:pt x="66" y="16"/>
                    <a:pt x="69" y="9"/>
                    <a:pt x="70" y="2"/>
                  </a:cubicBezTo>
                  <a:cubicBezTo>
                    <a:pt x="60" y="0"/>
                    <a:pt x="60" y="0"/>
                    <a:pt x="60" y="0"/>
                  </a:cubicBezTo>
                  <a:cubicBezTo>
                    <a:pt x="60" y="2"/>
                    <a:pt x="59" y="4"/>
                    <a:pt x="58" y="6"/>
                  </a:cubicBezTo>
                  <a:cubicBezTo>
                    <a:pt x="56" y="9"/>
                    <a:pt x="53" y="12"/>
                    <a:pt x="49" y="1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4" name="Freeform 30">
              <a:extLst>
                <a:ext uri="{FF2B5EF4-FFF2-40B4-BE49-F238E27FC236}">
                  <a16:creationId xmlns:a16="http://schemas.microsoft.com/office/drawing/2014/main" id="{7F93A4E1-0942-8F9B-2FC2-C24B95F46C2F}"/>
                </a:ext>
              </a:extLst>
            </p:cNvPr>
            <p:cNvSpPr>
              <a:spLocks/>
            </p:cNvSpPr>
            <p:nvPr/>
          </p:nvSpPr>
          <p:spPr bwMode="auto">
            <a:xfrm>
              <a:off x="983" y="1704"/>
              <a:ext cx="89" cy="51"/>
            </a:xfrm>
            <a:custGeom>
              <a:avLst/>
              <a:gdLst>
                <a:gd name="T0" fmla="*/ 49 w 65"/>
                <a:gd name="T1" fmla="*/ 8 h 37"/>
                <a:gd name="T2" fmla="*/ 2 w 65"/>
                <a:gd name="T3" fmla="*/ 0 h 37"/>
                <a:gd name="T4" fmla="*/ 0 w 65"/>
                <a:gd name="T5" fmla="*/ 14 h 37"/>
                <a:gd name="T6" fmla="*/ 47 w 65"/>
                <a:gd name="T7" fmla="*/ 21 h 37"/>
                <a:gd name="T8" fmla="*/ 54 w 65"/>
                <a:gd name="T9" fmla="*/ 29 h 37"/>
                <a:gd name="T10" fmla="*/ 54 w 65"/>
                <a:gd name="T11" fmla="*/ 35 h 37"/>
                <a:gd name="T12" fmla="*/ 64 w 65"/>
                <a:gd name="T13" fmla="*/ 37 h 37"/>
                <a:gd name="T14" fmla="*/ 61 w 65"/>
                <a:gd name="T15" fmla="*/ 16 h 37"/>
                <a:gd name="T16" fmla="*/ 49 w 65"/>
                <a:gd name="T1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7">
                  <a:moveTo>
                    <a:pt x="49" y="8"/>
                  </a:moveTo>
                  <a:cubicBezTo>
                    <a:pt x="2" y="0"/>
                    <a:pt x="2" y="0"/>
                    <a:pt x="2" y="0"/>
                  </a:cubicBezTo>
                  <a:cubicBezTo>
                    <a:pt x="0" y="14"/>
                    <a:pt x="0" y="14"/>
                    <a:pt x="0" y="14"/>
                  </a:cubicBezTo>
                  <a:cubicBezTo>
                    <a:pt x="47" y="21"/>
                    <a:pt x="47" y="21"/>
                    <a:pt x="47" y="21"/>
                  </a:cubicBezTo>
                  <a:cubicBezTo>
                    <a:pt x="50" y="22"/>
                    <a:pt x="53" y="25"/>
                    <a:pt x="54" y="29"/>
                  </a:cubicBezTo>
                  <a:cubicBezTo>
                    <a:pt x="54" y="31"/>
                    <a:pt x="54" y="33"/>
                    <a:pt x="54" y="35"/>
                  </a:cubicBezTo>
                  <a:cubicBezTo>
                    <a:pt x="64" y="37"/>
                    <a:pt x="64" y="37"/>
                    <a:pt x="64" y="37"/>
                  </a:cubicBezTo>
                  <a:cubicBezTo>
                    <a:pt x="65" y="29"/>
                    <a:pt x="64" y="22"/>
                    <a:pt x="61" y="16"/>
                  </a:cubicBezTo>
                  <a:cubicBezTo>
                    <a:pt x="58" y="11"/>
                    <a:pt x="54" y="9"/>
                    <a:pt x="49" y="8"/>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5" name="Freeform 31">
              <a:extLst>
                <a:ext uri="{FF2B5EF4-FFF2-40B4-BE49-F238E27FC236}">
                  <a16:creationId xmlns:a16="http://schemas.microsoft.com/office/drawing/2014/main" id="{77EB948A-F866-B926-EFC8-DCF1A1DF8FE4}"/>
                </a:ext>
              </a:extLst>
            </p:cNvPr>
            <p:cNvSpPr>
              <a:spLocks noEditPoints="1"/>
            </p:cNvSpPr>
            <p:nvPr/>
          </p:nvSpPr>
          <p:spPr bwMode="auto">
            <a:xfrm>
              <a:off x="1154" y="1370"/>
              <a:ext cx="90" cy="103"/>
            </a:xfrm>
            <a:custGeom>
              <a:avLst/>
              <a:gdLst>
                <a:gd name="T0" fmla="*/ 35 w 90"/>
                <a:gd name="T1" fmla="*/ 93 h 103"/>
                <a:gd name="T2" fmla="*/ 30 w 90"/>
                <a:gd name="T3" fmla="*/ 74 h 103"/>
                <a:gd name="T4" fmla="*/ 58 w 90"/>
                <a:gd name="T5" fmla="*/ 56 h 103"/>
                <a:gd name="T6" fmla="*/ 74 w 90"/>
                <a:gd name="T7" fmla="*/ 70 h 103"/>
                <a:gd name="T8" fmla="*/ 90 w 90"/>
                <a:gd name="T9" fmla="*/ 60 h 103"/>
                <a:gd name="T10" fmla="*/ 15 w 90"/>
                <a:gd name="T11" fmla="*/ 0 h 103"/>
                <a:gd name="T12" fmla="*/ 0 w 90"/>
                <a:gd name="T13" fmla="*/ 9 h 103"/>
                <a:gd name="T14" fmla="*/ 19 w 90"/>
                <a:gd name="T15" fmla="*/ 103 h 103"/>
                <a:gd name="T16" fmla="*/ 35 w 90"/>
                <a:gd name="T17" fmla="*/ 93 h 103"/>
                <a:gd name="T18" fmla="*/ 17 w 90"/>
                <a:gd name="T19" fmla="*/ 20 h 103"/>
                <a:gd name="T20" fmla="*/ 17 w 90"/>
                <a:gd name="T21" fmla="*/ 20 h 103"/>
                <a:gd name="T22" fmla="*/ 17 w 90"/>
                <a:gd name="T23" fmla="*/ 20 h 103"/>
                <a:gd name="T24" fmla="*/ 17 w 90"/>
                <a:gd name="T25" fmla="*/ 20 h 103"/>
                <a:gd name="T26" fmla="*/ 46 w 90"/>
                <a:gd name="T27" fmla="*/ 47 h 103"/>
                <a:gd name="T28" fmla="*/ 26 w 90"/>
                <a:gd name="T29" fmla="*/ 58 h 103"/>
                <a:gd name="T30" fmla="*/ 17 w 90"/>
                <a:gd name="T31" fmla="*/ 20 h 103"/>
                <a:gd name="T32" fmla="*/ 17 w 90"/>
                <a:gd name="T33" fmla="*/ 2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3">
                  <a:moveTo>
                    <a:pt x="35" y="93"/>
                  </a:moveTo>
                  <a:lnTo>
                    <a:pt x="30" y="74"/>
                  </a:lnTo>
                  <a:lnTo>
                    <a:pt x="58" y="56"/>
                  </a:lnTo>
                  <a:lnTo>
                    <a:pt x="74" y="70"/>
                  </a:lnTo>
                  <a:lnTo>
                    <a:pt x="90" y="60"/>
                  </a:lnTo>
                  <a:lnTo>
                    <a:pt x="15" y="0"/>
                  </a:lnTo>
                  <a:lnTo>
                    <a:pt x="0" y="9"/>
                  </a:lnTo>
                  <a:lnTo>
                    <a:pt x="19" y="103"/>
                  </a:lnTo>
                  <a:lnTo>
                    <a:pt x="35" y="93"/>
                  </a:lnTo>
                  <a:close/>
                  <a:moveTo>
                    <a:pt x="17" y="20"/>
                  </a:moveTo>
                  <a:lnTo>
                    <a:pt x="17" y="20"/>
                  </a:lnTo>
                  <a:lnTo>
                    <a:pt x="17" y="20"/>
                  </a:lnTo>
                  <a:lnTo>
                    <a:pt x="17" y="20"/>
                  </a:lnTo>
                  <a:lnTo>
                    <a:pt x="46" y="47"/>
                  </a:lnTo>
                  <a:lnTo>
                    <a:pt x="26" y="58"/>
                  </a:lnTo>
                  <a:lnTo>
                    <a:pt x="17" y="20"/>
                  </a:lnTo>
                  <a:lnTo>
                    <a:pt x="17" y="2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6" name="Freeform 32">
              <a:extLst>
                <a:ext uri="{FF2B5EF4-FFF2-40B4-BE49-F238E27FC236}">
                  <a16:creationId xmlns:a16="http://schemas.microsoft.com/office/drawing/2014/main" id="{475C3FC3-47BE-0685-85D4-622E83CE14DB}"/>
                </a:ext>
              </a:extLst>
            </p:cNvPr>
            <p:cNvSpPr>
              <a:spLocks/>
            </p:cNvSpPr>
            <p:nvPr/>
          </p:nvSpPr>
          <p:spPr bwMode="auto">
            <a:xfrm>
              <a:off x="1529" y="1345"/>
              <a:ext cx="96" cy="107"/>
            </a:xfrm>
            <a:custGeom>
              <a:avLst/>
              <a:gdLst>
                <a:gd name="T0" fmla="*/ 68 w 96"/>
                <a:gd name="T1" fmla="*/ 94 h 107"/>
                <a:gd name="T2" fmla="*/ 24 w 96"/>
                <a:gd name="T3" fmla="*/ 76 h 107"/>
                <a:gd name="T4" fmla="*/ 33 w 96"/>
                <a:gd name="T5" fmla="*/ 52 h 107"/>
                <a:gd name="T6" fmla="*/ 72 w 96"/>
                <a:gd name="T7" fmla="*/ 69 h 107"/>
                <a:gd name="T8" fmla="*/ 77 w 96"/>
                <a:gd name="T9" fmla="*/ 54 h 107"/>
                <a:gd name="T10" fmla="*/ 39 w 96"/>
                <a:gd name="T11" fmla="*/ 39 h 107"/>
                <a:gd name="T12" fmla="*/ 47 w 96"/>
                <a:gd name="T13" fmla="*/ 21 h 107"/>
                <a:gd name="T14" fmla="*/ 90 w 96"/>
                <a:gd name="T15" fmla="*/ 39 h 107"/>
                <a:gd name="T16" fmla="*/ 96 w 96"/>
                <a:gd name="T17" fmla="*/ 25 h 107"/>
                <a:gd name="T18" fmla="*/ 35 w 96"/>
                <a:gd name="T19" fmla="*/ 0 h 107"/>
                <a:gd name="T20" fmla="*/ 0 w 96"/>
                <a:gd name="T21" fmla="*/ 83 h 107"/>
                <a:gd name="T22" fmla="*/ 61 w 96"/>
                <a:gd name="T23" fmla="*/ 107 h 107"/>
                <a:gd name="T24" fmla="*/ 68 w 96"/>
                <a:gd name="T25"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68" y="94"/>
                  </a:moveTo>
                  <a:lnTo>
                    <a:pt x="24" y="76"/>
                  </a:lnTo>
                  <a:lnTo>
                    <a:pt x="33" y="52"/>
                  </a:lnTo>
                  <a:lnTo>
                    <a:pt x="72" y="69"/>
                  </a:lnTo>
                  <a:lnTo>
                    <a:pt x="77" y="54"/>
                  </a:lnTo>
                  <a:lnTo>
                    <a:pt x="39" y="39"/>
                  </a:lnTo>
                  <a:lnTo>
                    <a:pt x="47" y="21"/>
                  </a:lnTo>
                  <a:lnTo>
                    <a:pt x="90" y="39"/>
                  </a:lnTo>
                  <a:lnTo>
                    <a:pt x="96" y="25"/>
                  </a:lnTo>
                  <a:lnTo>
                    <a:pt x="35" y="0"/>
                  </a:lnTo>
                  <a:lnTo>
                    <a:pt x="0" y="83"/>
                  </a:lnTo>
                  <a:lnTo>
                    <a:pt x="61" y="107"/>
                  </a:lnTo>
                  <a:lnTo>
                    <a:pt x="68" y="9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7" name="Freeform 33">
              <a:extLst>
                <a:ext uri="{FF2B5EF4-FFF2-40B4-BE49-F238E27FC236}">
                  <a16:creationId xmlns:a16="http://schemas.microsoft.com/office/drawing/2014/main" id="{4E80FB04-00F5-4E44-B1CC-4ACD06EA6D5D}"/>
                </a:ext>
              </a:extLst>
            </p:cNvPr>
            <p:cNvSpPr>
              <a:spLocks noEditPoints="1"/>
            </p:cNvSpPr>
            <p:nvPr/>
          </p:nvSpPr>
          <p:spPr bwMode="auto">
            <a:xfrm>
              <a:off x="999" y="1575"/>
              <a:ext cx="107" cy="89"/>
            </a:xfrm>
            <a:custGeom>
              <a:avLst/>
              <a:gdLst>
                <a:gd name="T0" fmla="*/ 67 w 78"/>
                <a:gd name="T1" fmla="*/ 51 h 65"/>
                <a:gd name="T2" fmla="*/ 42 w 78"/>
                <a:gd name="T3" fmla="*/ 44 h 65"/>
                <a:gd name="T4" fmla="*/ 41 w 78"/>
                <a:gd name="T5" fmla="*/ 44 h 65"/>
                <a:gd name="T6" fmla="*/ 46 w 78"/>
                <a:gd name="T7" fmla="*/ 28 h 65"/>
                <a:gd name="T8" fmla="*/ 74 w 78"/>
                <a:gd name="T9" fmla="*/ 27 h 65"/>
                <a:gd name="T10" fmla="*/ 78 w 78"/>
                <a:gd name="T11" fmla="*/ 14 h 65"/>
                <a:gd name="T12" fmla="*/ 44 w 78"/>
                <a:gd name="T13" fmla="*/ 17 h 65"/>
                <a:gd name="T14" fmla="*/ 40 w 78"/>
                <a:gd name="T15" fmla="*/ 5 h 65"/>
                <a:gd name="T16" fmla="*/ 25 w 78"/>
                <a:gd name="T17" fmla="*/ 0 h 65"/>
                <a:gd name="T18" fmla="*/ 0 w 78"/>
                <a:gd name="T19" fmla="*/ 46 h 65"/>
                <a:gd name="T20" fmla="*/ 63 w 78"/>
                <a:gd name="T21" fmla="*/ 65 h 65"/>
                <a:gd name="T22" fmla="*/ 67 w 78"/>
                <a:gd name="T23" fmla="*/ 51 h 65"/>
                <a:gd name="T24" fmla="*/ 31 w 78"/>
                <a:gd name="T25" fmla="*/ 41 h 65"/>
                <a:gd name="T26" fmla="*/ 14 w 78"/>
                <a:gd name="T27" fmla="*/ 36 h 65"/>
                <a:gd name="T28" fmla="*/ 27 w 78"/>
                <a:gd name="T29" fmla="*/ 14 h 65"/>
                <a:gd name="T30" fmla="*/ 35 w 78"/>
                <a:gd name="T31" fmla="*/ 18 h 65"/>
                <a:gd name="T32" fmla="*/ 31 w 78"/>
                <a:gd name="T33"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5">
                  <a:moveTo>
                    <a:pt x="67" y="51"/>
                  </a:moveTo>
                  <a:cubicBezTo>
                    <a:pt x="42" y="44"/>
                    <a:pt x="42" y="44"/>
                    <a:pt x="42" y="44"/>
                  </a:cubicBezTo>
                  <a:cubicBezTo>
                    <a:pt x="41" y="44"/>
                    <a:pt x="41" y="44"/>
                    <a:pt x="41" y="44"/>
                  </a:cubicBezTo>
                  <a:cubicBezTo>
                    <a:pt x="43" y="38"/>
                    <a:pt x="45" y="30"/>
                    <a:pt x="46" y="28"/>
                  </a:cubicBezTo>
                  <a:cubicBezTo>
                    <a:pt x="51" y="18"/>
                    <a:pt x="67" y="28"/>
                    <a:pt x="74" y="27"/>
                  </a:cubicBezTo>
                  <a:cubicBezTo>
                    <a:pt x="78" y="14"/>
                    <a:pt x="78" y="14"/>
                    <a:pt x="78" y="14"/>
                  </a:cubicBezTo>
                  <a:cubicBezTo>
                    <a:pt x="67" y="15"/>
                    <a:pt x="52" y="5"/>
                    <a:pt x="44" y="17"/>
                  </a:cubicBezTo>
                  <a:cubicBezTo>
                    <a:pt x="44" y="13"/>
                    <a:pt x="43" y="9"/>
                    <a:pt x="40" y="5"/>
                  </a:cubicBezTo>
                  <a:cubicBezTo>
                    <a:pt x="36" y="2"/>
                    <a:pt x="30" y="0"/>
                    <a:pt x="25" y="0"/>
                  </a:cubicBezTo>
                  <a:cubicBezTo>
                    <a:pt x="10" y="3"/>
                    <a:pt x="8" y="19"/>
                    <a:pt x="0" y="46"/>
                  </a:cubicBezTo>
                  <a:cubicBezTo>
                    <a:pt x="63" y="65"/>
                    <a:pt x="63" y="65"/>
                    <a:pt x="63" y="65"/>
                  </a:cubicBezTo>
                  <a:lnTo>
                    <a:pt x="67" y="51"/>
                  </a:lnTo>
                  <a:close/>
                  <a:moveTo>
                    <a:pt x="31" y="41"/>
                  </a:moveTo>
                  <a:cubicBezTo>
                    <a:pt x="14" y="36"/>
                    <a:pt x="14" y="36"/>
                    <a:pt x="14" y="36"/>
                  </a:cubicBezTo>
                  <a:cubicBezTo>
                    <a:pt x="18" y="25"/>
                    <a:pt x="20" y="13"/>
                    <a:pt x="27" y="14"/>
                  </a:cubicBezTo>
                  <a:cubicBezTo>
                    <a:pt x="31" y="15"/>
                    <a:pt x="33" y="15"/>
                    <a:pt x="35" y="18"/>
                  </a:cubicBezTo>
                  <a:cubicBezTo>
                    <a:pt x="38" y="21"/>
                    <a:pt x="34" y="30"/>
                    <a:pt x="31" y="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8" name="Freeform 34">
              <a:extLst>
                <a:ext uri="{FF2B5EF4-FFF2-40B4-BE49-F238E27FC236}">
                  <a16:creationId xmlns:a16="http://schemas.microsoft.com/office/drawing/2014/main" id="{D120A077-8250-8B24-9A6B-8D4C71016826}"/>
                </a:ext>
              </a:extLst>
            </p:cNvPr>
            <p:cNvSpPr>
              <a:spLocks noEditPoints="1"/>
            </p:cNvSpPr>
            <p:nvPr/>
          </p:nvSpPr>
          <p:spPr bwMode="auto">
            <a:xfrm>
              <a:off x="1616" y="1419"/>
              <a:ext cx="111" cy="112"/>
            </a:xfrm>
            <a:custGeom>
              <a:avLst/>
              <a:gdLst>
                <a:gd name="T0" fmla="*/ 8 w 81"/>
                <a:gd name="T1" fmla="*/ 51 h 81"/>
                <a:gd name="T2" fmla="*/ 29 w 81"/>
                <a:gd name="T3" fmla="*/ 35 h 81"/>
                <a:gd name="T4" fmla="*/ 29 w 81"/>
                <a:gd name="T5" fmla="*/ 34 h 81"/>
                <a:gd name="T6" fmla="*/ 39 w 81"/>
                <a:gd name="T7" fmla="*/ 48 h 81"/>
                <a:gd name="T8" fmla="*/ 23 w 81"/>
                <a:gd name="T9" fmla="*/ 71 h 81"/>
                <a:gd name="T10" fmla="*/ 32 w 81"/>
                <a:gd name="T11" fmla="*/ 81 h 81"/>
                <a:gd name="T12" fmla="*/ 49 w 81"/>
                <a:gd name="T13" fmla="*/ 52 h 81"/>
                <a:gd name="T14" fmla="*/ 61 w 81"/>
                <a:gd name="T15" fmla="*/ 56 h 81"/>
                <a:gd name="T16" fmla="*/ 74 w 81"/>
                <a:gd name="T17" fmla="*/ 47 h 81"/>
                <a:gd name="T18" fmla="*/ 52 w 81"/>
                <a:gd name="T19" fmla="*/ 0 h 81"/>
                <a:gd name="T20" fmla="*/ 0 w 81"/>
                <a:gd name="T21" fmla="*/ 40 h 81"/>
                <a:gd name="T22" fmla="*/ 8 w 81"/>
                <a:gd name="T23" fmla="*/ 51 h 81"/>
                <a:gd name="T24" fmla="*/ 52 w 81"/>
                <a:gd name="T25" fmla="*/ 17 h 81"/>
                <a:gd name="T26" fmla="*/ 61 w 81"/>
                <a:gd name="T27" fmla="*/ 41 h 81"/>
                <a:gd name="T28" fmla="*/ 54 w 81"/>
                <a:gd name="T29" fmla="*/ 44 h 81"/>
                <a:gd name="T30" fmla="*/ 38 w 81"/>
                <a:gd name="T31" fmla="*/ 28 h 81"/>
                <a:gd name="T32" fmla="*/ 52 w 81"/>
                <a:gd name="T33"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8" y="51"/>
                  </a:moveTo>
                  <a:cubicBezTo>
                    <a:pt x="29" y="35"/>
                    <a:pt x="29" y="35"/>
                    <a:pt x="29" y="35"/>
                  </a:cubicBezTo>
                  <a:cubicBezTo>
                    <a:pt x="29" y="34"/>
                    <a:pt x="29" y="34"/>
                    <a:pt x="29" y="34"/>
                  </a:cubicBezTo>
                  <a:cubicBezTo>
                    <a:pt x="33" y="39"/>
                    <a:pt x="38" y="46"/>
                    <a:pt x="39" y="48"/>
                  </a:cubicBezTo>
                  <a:cubicBezTo>
                    <a:pt x="44" y="57"/>
                    <a:pt x="26" y="65"/>
                    <a:pt x="23" y="71"/>
                  </a:cubicBezTo>
                  <a:cubicBezTo>
                    <a:pt x="32" y="81"/>
                    <a:pt x="32" y="81"/>
                    <a:pt x="32" y="81"/>
                  </a:cubicBezTo>
                  <a:cubicBezTo>
                    <a:pt x="38" y="72"/>
                    <a:pt x="55" y="66"/>
                    <a:pt x="49" y="52"/>
                  </a:cubicBezTo>
                  <a:cubicBezTo>
                    <a:pt x="53" y="55"/>
                    <a:pt x="56" y="57"/>
                    <a:pt x="61" y="56"/>
                  </a:cubicBezTo>
                  <a:cubicBezTo>
                    <a:pt x="66" y="55"/>
                    <a:pt x="71" y="51"/>
                    <a:pt x="74" y="47"/>
                  </a:cubicBezTo>
                  <a:cubicBezTo>
                    <a:pt x="81" y="34"/>
                    <a:pt x="68" y="22"/>
                    <a:pt x="52" y="0"/>
                  </a:cubicBezTo>
                  <a:cubicBezTo>
                    <a:pt x="0" y="40"/>
                    <a:pt x="0" y="40"/>
                    <a:pt x="0" y="40"/>
                  </a:cubicBezTo>
                  <a:lnTo>
                    <a:pt x="8" y="51"/>
                  </a:lnTo>
                  <a:close/>
                  <a:moveTo>
                    <a:pt x="52" y="17"/>
                  </a:moveTo>
                  <a:cubicBezTo>
                    <a:pt x="59" y="27"/>
                    <a:pt x="67" y="35"/>
                    <a:pt x="61" y="41"/>
                  </a:cubicBezTo>
                  <a:cubicBezTo>
                    <a:pt x="59" y="43"/>
                    <a:pt x="57" y="44"/>
                    <a:pt x="54" y="44"/>
                  </a:cubicBezTo>
                  <a:cubicBezTo>
                    <a:pt x="49" y="45"/>
                    <a:pt x="45" y="36"/>
                    <a:pt x="38" y="28"/>
                  </a:cubicBezTo>
                  <a:lnTo>
                    <a:pt x="52" y="1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9" name="Freeform 35">
              <a:extLst>
                <a:ext uri="{FF2B5EF4-FFF2-40B4-BE49-F238E27FC236}">
                  <a16:creationId xmlns:a16="http://schemas.microsoft.com/office/drawing/2014/main" id="{F3638F55-A6ED-3415-E851-7DC390414409}"/>
                </a:ext>
              </a:extLst>
            </p:cNvPr>
            <p:cNvSpPr>
              <a:spLocks noEditPoints="1"/>
            </p:cNvSpPr>
            <p:nvPr/>
          </p:nvSpPr>
          <p:spPr bwMode="auto">
            <a:xfrm>
              <a:off x="690" y="2572"/>
              <a:ext cx="1400" cy="205"/>
            </a:xfrm>
            <a:custGeom>
              <a:avLst/>
              <a:gdLst>
                <a:gd name="T0" fmla="*/ 1019 w 1019"/>
                <a:gd name="T1" fmla="*/ 149 h 149"/>
                <a:gd name="T2" fmla="*/ 0 w 1019"/>
                <a:gd name="T3" fmla="*/ 0 h 149"/>
                <a:gd name="T4" fmla="*/ 140 w 1019"/>
                <a:gd name="T5" fmla="*/ 123 h 149"/>
                <a:gd name="T6" fmla="*/ 94 w 1019"/>
                <a:gd name="T7" fmla="*/ 26 h 149"/>
                <a:gd name="T8" fmla="*/ 169 w 1019"/>
                <a:gd name="T9" fmla="*/ 49 h 149"/>
                <a:gd name="T10" fmla="*/ 173 w 1019"/>
                <a:gd name="T11" fmla="*/ 97 h 149"/>
                <a:gd name="T12" fmla="*/ 322 w 1019"/>
                <a:gd name="T13" fmla="*/ 97 h 149"/>
                <a:gd name="T14" fmla="*/ 283 w 1019"/>
                <a:gd name="T15" fmla="*/ 125 h 149"/>
                <a:gd name="T16" fmla="*/ 253 w 1019"/>
                <a:gd name="T17" fmla="*/ 116 h 149"/>
                <a:gd name="T18" fmla="*/ 244 w 1019"/>
                <a:gd name="T19" fmla="*/ 26 h 149"/>
                <a:gd name="T20" fmla="*/ 264 w 1019"/>
                <a:gd name="T21" fmla="*/ 97 h 149"/>
                <a:gd name="T22" fmla="*/ 283 w 1019"/>
                <a:gd name="T23" fmla="*/ 110 h 149"/>
                <a:gd name="T24" fmla="*/ 302 w 1019"/>
                <a:gd name="T25" fmla="*/ 97 h 149"/>
                <a:gd name="T26" fmla="*/ 322 w 1019"/>
                <a:gd name="T27" fmla="*/ 26 h 149"/>
                <a:gd name="T28" fmla="*/ 464 w 1019"/>
                <a:gd name="T29" fmla="*/ 123 h 149"/>
                <a:gd name="T30" fmla="*/ 425 w 1019"/>
                <a:gd name="T31" fmla="*/ 83 h 149"/>
                <a:gd name="T32" fmla="*/ 405 w 1019"/>
                <a:gd name="T33" fmla="*/ 123 h 149"/>
                <a:gd name="T34" fmla="*/ 451 w 1019"/>
                <a:gd name="T35" fmla="*/ 26 h 149"/>
                <a:gd name="T36" fmla="*/ 463 w 1019"/>
                <a:gd name="T37" fmla="*/ 75 h 149"/>
                <a:gd name="T38" fmla="*/ 464 w 1019"/>
                <a:gd name="T39" fmla="*/ 123 h 149"/>
                <a:gd name="T40" fmla="*/ 624 w 1019"/>
                <a:gd name="T41" fmla="*/ 79 h 149"/>
                <a:gd name="T42" fmla="*/ 579 w 1019"/>
                <a:gd name="T43" fmla="*/ 106 h 149"/>
                <a:gd name="T44" fmla="*/ 630 w 1019"/>
                <a:gd name="T45" fmla="*/ 123 h 149"/>
                <a:gd name="T46" fmla="*/ 559 w 1019"/>
                <a:gd name="T47" fmla="*/ 25 h 149"/>
                <a:gd name="T48" fmla="*/ 630 w 1019"/>
                <a:gd name="T49" fmla="*/ 41 h 149"/>
                <a:gd name="T50" fmla="*/ 579 w 1019"/>
                <a:gd name="T51" fmla="*/ 62 h 149"/>
                <a:gd name="T52" fmla="*/ 764 w 1019"/>
                <a:gd name="T53" fmla="*/ 123 h 149"/>
                <a:gd name="T54" fmla="*/ 722 w 1019"/>
                <a:gd name="T55" fmla="*/ 102 h 149"/>
                <a:gd name="T56" fmla="*/ 695 w 1019"/>
                <a:gd name="T57" fmla="*/ 123 h 149"/>
                <a:gd name="T58" fmla="*/ 750 w 1019"/>
                <a:gd name="T59" fmla="*/ 26 h 149"/>
                <a:gd name="T60" fmla="*/ 764 w 1019"/>
                <a:gd name="T61" fmla="*/ 123 h 149"/>
                <a:gd name="T62" fmla="*/ 916 w 1019"/>
                <a:gd name="T63" fmla="*/ 115 h 149"/>
                <a:gd name="T64" fmla="*/ 885 w 1019"/>
                <a:gd name="T65" fmla="*/ 125 h 149"/>
                <a:gd name="T66" fmla="*/ 847 w 1019"/>
                <a:gd name="T67" fmla="*/ 96 h 149"/>
                <a:gd name="T68" fmla="*/ 867 w 1019"/>
                <a:gd name="T69" fmla="*/ 26 h 149"/>
                <a:gd name="T70" fmla="*/ 876 w 1019"/>
                <a:gd name="T71" fmla="*/ 108 h 149"/>
                <a:gd name="T72" fmla="*/ 895 w 1019"/>
                <a:gd name="T73" fmla="*/ 108 h 149"/>
                <a:gd name="T74" fmla="*/ 904 w 1019"/>
                <a:gd name="T75" fmla="*/ 26 h 149"/>
                <a:gd name="T76" fmla="*/ 925 w 1019"/>
                <a:gd name="T77" fmla="*/ 9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9" h="149">
                  <a:moveTo>
                    <a:pt x="0" y="149"/>
                  </a:moveTo>
                  <a:cubicBezTo>
                    <a:pt x="1019" y="149"/>
                    <a:pt x="1019" y="149"/>
                    <a:pt x="1019" y="149"/>
                  </a:cubicBezTo>
                  <a:cubicBezTo>
                    <a:pt x="1019" y="0"/>
                    <a:pt x="1019" y="0"/>
                    <a:pt x="1019" y="0"/>
                  </a:cubicBezTo>
                  <a:cubicBezTo>
                    <a:pt x="0" y="0"/>
                    <a:pt x="0" y="0"/>
                    <a:pt x="0" y="0"/>
                  </a:cubicBezTo>
                  <a:lnTo>
                    <a:pt x="0" y="149"/>
                  </a:lnTo>
                  <a:close/>
                  <a:moveTo>
                    <a:pt x="140" y="123"/>
                  </a:moveTo>
                  <a:cubicBezTo>
                    <a:pt x="94" y="123"/>
                    <a:pt x="94" y="123"/>
                    <a:pt x="94" y="123"/>
                  </a:cubicBezTo>
                  <a:cubicBezTo>
                    <a:pt x="94" y="26"/>
                    <a:pt x="94" y="26"/>
                    <a:pt x="94" y="26"/>
                  </a:cubicBezTo>
                  <a:cubicBezTo>
                    <a:pt x="114" y="26"/>
                    <a:pt x="125" y="26"/>
                    <a:pt x="141" y="26"/>
                  </a:cubicBezTo>
                  <a:cubicBezTo>
                    <a:pt x="156" y="26"/>
                    <a:pt x="168" y="34"/>
                    <a:pt x="169" y="49"/>
                  </a:cubicBezTo>
                  <a:cubicBezTo>
                    <a:pt x="170" y="59"/>
                    <a:pt x="167" y="68"/>
                    <a:pt x="155" y="71"/>
                  </a:cubicBezTo>
                  <a:cubicBezTo>
                    <a:pt x="166" y="74"/>
                    <a:pt x="173" y="84"/>
                    <a:pt x="173" y="97"/>
                  </a:cubicBezTo>
                  <a:cubicBezTo>
                    <a:pt x="173" y="108"/>
                    <a:pt x="164" y="123"/>
                    <a:pt x="140" y="123"/>
                  </a:cubicBezTo>
                  <a:moveTo>
                    <a:pt x="322" y="97"/>
                  </a:moveTo>
                  <a:cubicBezTo>
                    <a:pt x="322" y="104"/>
                    <a:pt x="320" y="110"/>
                    <a:pt x="313" y="116"/>
                  </a:cubicBezTo>
                  <a:cubicBezTo>
                    <a:pt x="305" y="122"/>
                    <a:pt x="294" y="125"/>
                    <a:pt x="283" y="125"/>
                  </a:cubicBezTo>
                  <a:cubicBezTo>
                    <a:pt x="283" y="125"/>
                    <a:pt x="283" y="125"/>
                    <a:pt x="283" y="125"/>
                  </a:cubicBezTo>
                  <a:cubicBezTo>
                    <a:pt x="272" y="125"/>
                    <a:pt x="261" y="122"/>
                    <a:pt x="253" y="116"/>
                  </a:cubicBezTo>
                  <a:cubicBezTo>
                    <a:pt x="246" y="110"/>
                    <a:pt x="244" y="104"/>
                    <a:pt x="244" y="97"/>
                  </a:cubicBezTo>
                  <a:cubicBezTo>
                    <a:pt x="244" y="26"/>
                    <a:pt x="244" y="26"/>
                    <a:pt x="244" y="26"/>
                  </a:cubicBezTo>
                  <a:cubicBezTo>
                    <a:pt x="264" y="26"/>
                    <a:pt x="264" y="26"/>
                    <a:pt x="264" y="26"/>
                  </a:cubicBezTo>
                  <a:cubicBezTo>
                    <a:pt x="264" y="97"/>
                    <a:pt x="264" y="97"/>
                    <a:pt x="264" y="97"/>
                  </a:cubicBezTo>
                  <a:cubicBezTo>
                    <a:pt x="264" y="102"/>
                    <a:pt x="269" y="107"/>
                    <a:pt x="274" y="108"/>
                  </a:cubicBezTo>
                  <a:cubicBezTo>
                    <a:pt x="277" y="110"/>
                    <a:pt x="280" y="110"/>
                    <a:pt x="283" y="110"/>
                  </a:cubicBezTo>
                  <a:cubicBezTo>
                    <a:pt x="286" y="110"/>
                    <a:pt x="289" y="110"/>
                    <a:pt x="292" y="108"/>
                  </a:cubicBezTo>
                  <a:cubicBezTo>
                    <a:pt x="297" y="107"/>
                    <a:pt x="302" y="102"/>
                    <a:pt x="302" y="97"/>
                  </a:cubicBezTo>
                  <a:cubicBezTo>
                    <a:pt x="302" y="26"/>
                    <a:pt x="302" y="26"/>
                    <a:pt x="302" y="26"/>
                  </a:cubicBezTo>
                  <a:cubicBezTo>
                    <a:pt x="322" y="26"/>
                    <a:pt x="322" y="26"/>
                    <a:pt x="322" y="26"/>
                  </a:cubicBezTo>
                  <a:lnTo>
                    <a:pt x="322" y="97"/>
                  </a:lnTo>
                  <a:close/>
                  <a:moveTo>
                    <a:pt x="464" y="123"/>
                  </a:moveTo>
                  <a:cubicBezTo>
                    <a:pt x="460" y="123"/>
                    <a:pt x="466" y="84"/>
                    <a:pt x="450" y="83"/>
                  </a:cubicBezTo>
                  <a:cubicBezTo>
                    <a:pt x="440" y="83"/>
                    <a:pt x="435" y="83"/>
                    <a:pt x="425" y="83"/>
                  </a:cubicBezTo>
                  <a:cubicBezTo>
                    <a:pt x="425" y="123"/>
                    <a:pt x="425" y="123"/>
                    <a:pt x="425" y="123"/>
                  </a:cubicBezTo>
                  <a:cubicBezTo>
                    <a:pt x="405" y="123"/>
                    <a:pt x="405" y="123"/>
                    <a:pt x="405" y="123"/>
                  </a:cubicBezTo>
                  <a:cubicBezTo>
                    <a:pt x="405" y="26"/>
                    <a:pt x="405" y="26"/>
                    <a:pt x="405" y="26"/>
                  </a:cubicBezTo>
                  <a:cubicBezTo>
                    <a:pt x="424" y="26"/>
                    <a:pt x="434" y="26"/>
                    <a:pt x="451" y="26"/>
                  </a:cubicBezTo>
                  <a:cubicBezTo>
                    <a:pt x="466" y="27"/>
                    <a:pt x="481" y="33"/>
                    <a:pt x="482" y="49"/>
                  </a:cubicBezTo>
                  <a:cubicBezTo>
                    <a:pt x="483" y="68"/>
                    <a:pt x="473" y="72"/>
                    <a:pt x="463" y="75"/>
                  </a:cubicBezTo>
                  <a:cubicBezTo>
                    <a:pt x="486" y="80"/>
                    <a:pt x="477" y="107"/>
                    <a:pt x="483" y="123"/>
                  </a:cubicBezTo>
                  <a:lnTo>
                    <a:pt x="464" y="123"/>
                  </a:lnTo>
                  <a:close/>
                  <a:moveTo>
                    <a:pt x="624" y="62"/>
                  </a:moveTo>
                  <a:cubicBezTo>
                    <a:pt x="624" y="79"/>
                    <a:pt x="624" y="79"/>
                    <a:pt x="624" y="79"/>
                  </a:cubicBezTo>
                  <a:cubicBezTo>
                    <a:pt x="579" y="79"/>
                    <a:pt x="579" y="79"/>
                    <a:pt x="579" y="79"/>
                  </a:cubicBezTo>
                  <a:cubicBezTo>
                    <a:pt x="579" y="106"/>
                    <a:pt x="579" y="106"/>
                    <a:pt x="579" y="106"/>
                  </a:cubicBezTo>
                  <a:cubicBezTo>
                    <a:pt x="630" y="106"/>
                    <a:pt x="630" y="106"/>
                    <a:pt x="630" y="106"/>
                  </a:cubicBezTo>
                  <a:cubicBezTo>
                    <a:pt x="630" y="123"/>
                    <a:pt x="630" y="123"/>
                    <a:pt x="630" y="123"/>
                  </a:cubicBezTo>
                  <a:cubicBezTo>
                    <a:pt x="559" y="123"/>
                    <a:pt x="559" y="123"/>
                    <a:pt x="559" y="123"/>
                  </a:cubicBezTo>
                  <a:cubicBezTo>
                    <a:pt x="559" y="25"/>
                    <a:pt x="559" y="25"/>
                    <a:pt x="559" y="25"/>
                  </a:cubicBezTo>
                  <a:cubicBezTo>
                    <a:pt x="630" y="25"/>
                    <a:pt x="630" y="25"/>
                    <a:pt x="630" y="25"/>
                  </a:cubicBezTo>
                  <a:cubicBezTo>
                    <a:pt x="630" y="41"/>
                    <a:pt x="630" y="41"/>
                    <a:pt x="630" y="41"/>
                  </a:cubicBezTo>
                  <a:cubicBezTo>
                    <a:pt x="579" y="41"/>
                    <a:pt x="579" y="41"/>
                    <a:pt x="579" y="41"/>
                  </a:cubicBezTo>
                  <a:cubicBezTo>
                    <a:pt x="579" y="62"/>
                    <a:pt x="579" y="62"/>
                    <a:pt x="579" y="62"/>
                  </a:cubicBezTo>
                  <a:lnTo>
                    <a:pt x="624" y="62"/>
                  </a:lnTo>
                  <a:close/>
                  <a:moveTo>
                    <a:pt x="764" y="123"/>
                  </a:moveTo>
                  <a:cubicBezTo>
                    <a:pt x="757" y="102"/>
                    <a:pt x="757" y="102"/>
                    <a:pt x="757" y="102"/>
                  </a:cubicBezTo>
                  <a:cubicBezTo>
                    <a:pt x="722" y="102"/>
                    <a:pt x="722" y="102"/>
                    <a:pt x="722" y="102"/>
                  </a:cubicBezTo>
                  <a:cubicBezTo>
                    <a:pt x="715" y="123"/>
                    <a:pt x="715" y="123"/>
                    <a:pt x="715" y="123"/>
                  </a:cubicBezTo>
                  <a:cubicBezTo>
                    <a:pt x="695" y="123"/>
                    <a:pt x="695" y="123"/>
                    <a:pt x="695" y="123"/>
                  </a:cubicBezTo>
                  <a:cubicBezTo>
                    <a:pt x="729" y="26"/>
                    <a:pt x="729" y="26"/>
                    <a:pt x="729" y="26"/>
                  </a:cubicBezTo>
                  <a:cubicBezTo>
                    <a:pt x="750" y="26"/>
                    <a:pt x="750" y="26"/>
                    <a:pt x="750" y="26"/>
                  </a:cubicBezTo>
                  <a:cubicBezTo>
                    <a:pt x="784" y="123"/>
                    <a:pt x="784" y="123"/>
                    <a:pt x="784" y="123"/>
                  </a:cubicBezTo>
                  <a:lnTo>
                    <a:pt x="764" y="123"/>
                  </a:lnTo>
                  <a:close/>
                  <a:moveTo>
                    <a:pt x="925" y="96"/>
                  </a:moveTo>
                  <a:cubicBezTo>
                    <a:pt x="924" y="104"/>
                    <a:pt x="922" y="110"/>
                    <a:pt x="916" y="115"/>
                  </a:cubicBezTo>
                  <a:cubicBezTo>
                    <a:pt x="908" y="122"/>
                    <a:pt x="897" y="125"/>
                    <a:pt x="886" y="125"/>
                  </a:cubicBezTo>
                  <a:cubicBezTo>
                    <a:pt x="885" y="125"/>
                    <a:pt x="885" y="125"/>
                    <a:pt x="885" y="125"/>
                  </a:cubicBezTo>
                  <a:cubicBezTo>
                    <a:pt x="875" y="125"/>
                    <a:pt x="864" y="122"/>
                    <a:pt x="856" y="115"/>
                  </a:cubicBezTo>
                  <a:cubicBezTo>
                    <a:pt x="849" y="110"/>
                    <a:pt x="847" y="104"/>
                    <a:pt x="847" y="96"/>
                  </a:cubicBezTo>
                  <a:cubicBezTo>
                    <a:pt x="847" y="26"/>
                    <a:pt x="847" y="26"/>
                    <a:pt x="847" y="26"/>
                  </a:cubicBezTo>
                  <a:cubicBezTo>
                    <a:pt x="867" y="26"/>
                    <a:pt x="867" y="26"/>
                    <a:pt x="867" y="26"/>
                  </a:cubicBezTo>
                  <a:cubicBezTo>
                    <a:pt x="867" y="96"/>
                    <a:pt x="867" y="96"/>
                    <a:pt x="867" y="96"/>
                  </a:cubicBezTo>
                  <a:cubicBezTo>
                    <a:pt x="867" y="102"/>
                    <a:pt x="871" y="106"/>
                    <a:pt x="876" y="108"/>
                  </a:cubicBezTo>
                  <a:cubicBezTo>
                    <a:pt x="879" y="110"/>
                    <a:pt x="882" y="110"/>
                    <a:pt x="886" y="110"/>
                  </a:cubicBezTo>
                  <a:cubicBezTo>
                    <a:pt x="889" y="110"/>
                    <a:pt x="892" y="110"/>
                    <a:pt x="895" y="108"/>
                  </a:cubicBezTo>
                  <a:cubicBezTo>
                    <a:pt x="900" y="106"/>
                    <a:pt x="904" y="102"/>
                    <a:pt x="904" y="96"/>
                  </a:cubicBezTo>
                  <a:cubicBezTo>
                    <a:pt x="904" y="26"/>
                    <a:pt x="904" y="26"/>
                    <a:pt x="904" y="26"/>
                  </a:cubicBezTo>
                  <a:cubicBezTo>
                    <a:pt x="925" y="26"/>
                    <a:pt x="925" y="26"/>
                    <a:pt x="925" y="26"/>
                  </a:cubicBezTo>
                  <a:lnTo>
                    <a:pt x="925" y="9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0" name="Freeform 36">
              <a:extLst>
                <a:ext uri="{FF2B5EF4-FFF2-40B4-BE49-F238E27FC236}">
                  <a16:creationId xmlns:a16="http://schemas.microsoft.com/office/drawing/2014/main" id="{007D8FB3-DBEC-4D7F-EFF5-5E98E80D8777}"/>
                </a:ext>
              </a:extLst>
            </p:cNvPr>
            <p:cNvSpPr>
              <a:spLocks/>
            </p:cNvSpPr>
            <p:nvPr/>
          </p:nvSpPr>
          <p:spPr bwMode="auto">
            <a:xfrm>
              <a:off x="1690" y="2634"/>
              <a:ext cx="33" cy="55"/>
            </a:xfrm>
            <a:custGeom>
              <a:avLst/>
              <a:gdLst>
                <a:gd name="T0" fmla="*/ 16 w 33"/>
                <a:gd name="T1" fmla="*/ 0 h 55"/>
                <a:gd name="T2" fmla="*/ 16 w 33"/>
                <a:gd name="T3" fmla="*/ 0 h 55"/>
                <a:gd name="T4" fmla="*/ 16 w 33"/>
                <a:gd name="T5" fmla="*/ 0 h 55"/>
                <a:gd name="T6" fmla="*/ 0 w 33"/>
                <a:gd name="T7" fmla="*/ 55 h 55"/>
                <a:gd name="T8" fmla="*/ 33 w 33"/>
                <a:gd name="T9" fmla="*/ 55 h 55"/>
                <a:gd name="T10" fmla="*/ 16 w 33"/>
                <a:gd name="T11" fmla="*/ 0 h 55"/>
                <a:gd name="T12" fmla="*/ 16 w 3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3" h="55">
                  <a:moveTo>
                    <a:pt x="16" y="0"/>
                  </a:moveTo>
                  <a:lnTo>
                    <a:pt x="16" y="0"/>
                  </a:lnTo>
                  <a:lnTo>
                    <a:pt x="16" y="0"/>
                  </a:lnTo>
                  <a:lnTo>
                    <a:pt x="0" y="55"/>
                  </a:lnTo>
                  <a:lnTo>
                    <a:pt x="33" y="55"/>
                  </a:lnTo>
                  <a:lnTo>
                    <a:pt x="16" y="0"/>
                  </a:lnTo>
                  <a:lnTo>
                    <a:pt x="16"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1" name="Freeform 37">
              <a:extLst>
                <a:ext uri="{FF2B5EF4-FFF2-40B4-BE49-F238E27FC236}">
                  <a16:creationId xmlns:a16="http://schemas.microsoft.com/office/drawing/2014/main" id="{B249ADA2-8370-52D1-5ACC-8675CB863421}"/>
                </a:ext>
              </a:extLst>
            </p:cNvPr>
            <p:cNvSpPr>
              <a:spLocks/>
            </p:cNvSpPr>
            <p:nvPr/>
          </p:nvSpPr>
          <p:spPr bwMode="auto">
            <a:xfrm>
              <a:off x="1274" y="2629"/>
              <a:ext cx="51" cy="35"/>
            </a:xfrm>
            <a:custGeom>
              <a:avLst/>
              <a:gdLst>
                <a:gd name="T0" fmla="*/ 26 w 37"/>
                <a:gd name="T1" fmla="*/ 1 h 26"/>
                <a:gd name="T2" fmla="*/ 0 w 37"/>
                <a:gd name="T3" fmla="*/ 1 h 26"/>
                <a:gd name="T4" fmla="*/ 0 w 37"/>
                <a:gd name="T5" fmla="*/ 26 h 26"/>
                <a:gd name="T6" fmla="*/ 28 w 37"/>
                <a:gd name="T7" fmla="*/ 25 h 26"/>
                <a:gd name="T8" fmla="*/ 37 w 37"/>
                <a:gd name="T9" fmla="*/ 12 h 26"/>
                <a:gd name="T10" fmla="*/ 26 w 37"/>
                <a:gd name="T11" fmla="*/ 1 h 26"/>
              </a:gdLst>
              <a:ahLst/>
              <a:cxnLst>
                <a:cxn ang="0">
                  <a:pos x="T0" y="T1"/>
                </a:cxn>
                <a:cxn ang="0">
                  <a:pos x="T2" y="T3"/>
                </a:cxn>
                <a:cxn ang="0">
                  <a:pos x="T4" y="T5"/>
                </a:cxn>
                <a:cxn ang="0">
                  <a:pos x="T6" y="T7"/>
                </a:cxn>
                <a:cxn ang="0">
                  <a:pos x="T8" y="T9"/>
                </a:cxn>
                <a:cxn ang="0">
                  <a:pos x="T10" y="T11"/>
                </a:cxn>
              </a:cxnLst>
              <a:rect l="0" t="0" r="r" b="b"/>
              <a:pathLst>
                <a:path w="37" h="26">
                  <a:moveTo>
                    <a:pt x="26" y="1"/>
                  </a:moveTo>
                  <a:cubicBezTo>
                    <a:pt x="20" y="0"/>
                    <a:pt x="10" y="1"/>
                    <a:pt x="0" y="1"/>
                  </a:cubicBezTo>
                  <a:cubicBezTo>
                    <a:pt x="0" y="26"/>
                    <a:pt x="0" y="26"/>
                    <a:pt x="0" y="26"/>
                  </a:cubicBezTo>
                  <a:cubicBezTo>
                    <a:pt x="19" y="26"/>
                    <a:pt x="22" y="26"/>
                    <a:pt x="28" y="25"/>
                  </a:cubicBezTo>
                  <a:cubicBezTo>
                    <a:pt x="33" y="25"/>
                    <a:pt x="37" y="19"/>
                    <a:pt x="37" y="12"/>
                  </a:cubicBezTo>
                  <a:cubicBezTo>
                    <a:pt x="37" y="5"/>
                    <a:pt x="32"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2" name="Freeform 38">
              <a:extLst>
                <a:ext uri="{FF2B5EF4-FFF2-40B4-BE49-F238E27FC236}">
                  <a16:creationId xmlns:a16="http://schemas.microsoft.com/office/drawing/2014/main" id="{FF21826F-F6A7-8E70-5F89-7FEED9EBD69E}"/>
                </a:ext>
              </a:extLst>
            </p:cNvPr>
            <p:cNvSpPr>
              <a:spLocks noEditPoints="1"/>
            </p:cNvSpPr>
            <p:nvPr/>
          </p:nvSpPr>
          <p:spPr bwMode="auto">
            <a:xfrm>
              <a:off x="690" y="2810"/>
              <a:ext cx="1400" cy="206"/>
            </a:xfrm>
            <a:custGeom>
              <a:avLst/>
              <a:gdLst>
                <a:gd name="T0" fmla="*/ 1019 w 1019"/>
                <a:gd name="T1" fmla="*/ 150 h 150"/>
                <a:gd name="T2" fmla="*/ 0 w 1019"/>
                <a:gd name="T3" fmla="*/ 0 h 150"/>
                <a:gd name="T4" fmla="*/ 852 w 1019"/>
                <a:gd name="T5" fmla="*/ 55 h 150"/>
                <a:gd name="T6" fmla="*/ 929 w 1019"/>
                <a:gd name="T7" fmla="*/ 53 h 150"/>
                <a:gd name="T8" fmla="*/ 892 w 1019"/>
                <a:gd name="T9" fmla="*/ 38 h 150"/>
                <a:gd name="T10" fmla="*/ 931 w 1019"/>
                <a:gd name="T11" fmla="*/ 92 h 150"/>
                <a:gd name="T12" fmla="*/ 849 w 1019"/>
                <a:gd name="T13" fmla="*/ 92 h 150"/>
                <a:gd name="T14" fmla="*/ 889 w 1019"/>
                <a:gd name="T15" fmla="*/ 110 h 150"/>
                <a:gd name="T16" fmla="*/ 852 w 1019"/>
                <a:gd name="T17" fmla="*/ 55 h 150"/>
                <a:gd name="T18" fmla="*/ 769 w 1019"/>
                <a:gd name="T19" fmla="*/ 26 h 150"/>
                <a:gd name="T20" fmla="*/ 783 w 1019"/>
                <a:gd name="T21" fmla="*/ 123 h 150"/>
                <a:gd name="T22" fmla="*/ 741 w 1019"/>
                <a:gd name="T23" fmla="*/ 102 h 150"/>
                <a:gd name="T24" fmla="*/ 714 w 1019"/>
                <a:gd name="T25" fmla="*/ 123 h 150"/>
                <a:gd name="T26" fmla="*/ 596 w 1019"/>
                <a:gd name="T27" fmla="*/ 26 h 150"/>
                <a:gd name="T28" fmla="*/ 675 w 1019"/>
                <a:gd name="T29" fmla="*/ 42 h 150"/>
                <a:gd name="T30" fmla="*/ 646 w 1019"/>
                <a:gd name="T31" fmla="*/ 123 h 150"/>
                <a:gd name="T32" fmla="*/ 626 w 1019"/>
                <a:gd name="T33" fmla="*/ 42 h 150"/>
                <a:gd name="T34" fmla="*/ 596 w 1019"/>
                <a:gd name="T35" fmla="*/ 26 h 150"/>
                <a:gd name="T36" fmla="*/ 540 w 1019"/>
                <a:gd name="T37" fmla="*/ 26 h 150"/>
                <a:gd name="T38" fmla="*/ 520 w 1019"/>
                <a:gd name="T39" fmla="*/ 123 h 150"/>
                <a:gd name="T40" fmla="*/ 370 w 1019"/>
                <a:gd name="T41" fmla="*/ 25 h 150"/>
                <a:gd name="T42" fmla="*/ 447 w 1019"/>
                <a:gd name="T43" fmla="*/ 49 h 150"/>
                <a:gd name="T44" fmla="*/ 448 w 1019"/>
                <a:gd name="T45" fmla="*/ 123 h 150"/>
                <a:gd name="T46" fmla="*/ 414 w 1019"/>
                <a:gd name="T47" fmla="*/ 83 h 150"/>
                <a:gd name="T48" fmla="*/ 390 w 1019"/>
                <a:gd name="T49" fmla="*/ 123 h 150"/>
                <a:gd name="T50" fmla="*/ 370 w 1019"/>
                <a:gd name="T51" fmla="*/ 25 h 150"/>
                <a:gd name="T52" fmla="*/ 301 w 1019"/>
                <a:gd name="T53" fmla="*/ 25 h 150"/>
                <a:gd name="T54" fmla="*/ 250 w 1019"/>
                <a:gd name="T55" fmla="*/ 42 h 150"/>
                <a:gd name="T56" fmla="*/ 295 w 1019"/>
                <a:gd name="T57" fmla="*/ 63 h 150"/>
                <a:gd name="T58" fmla="*/ 250 w 1019"/>
                <a:gd name="T59" fmla="*/ 79 h 150"/>
                <a:gd name="T60" fmla="*/ 301 w 1019"/>
                <a:gd name="T61" fmla="*/ 107 h 150"/>
                <a:gd name="T62" fmla="*/ 230 w 1019"/>
                <a:gd name="T63" fmla="*/ 123 h 150"/>
                <a:gd name="T64" fmla="*/ 108 w 1019"/>
                <a:gd name="T65" fmla="*/ 26 h 150"/>
                <a:gd name="T66" fmla="*/ 150 w 1019"/>
                <a:gd name="T67" fmla="*/ 26 h 150"/>
                <a:gd name="T68" fmla="*/ 139 w 1019"/>
                <a:gd name="T69" fmla="*/ 123 h 150"/>
                <a:gd name="T70" fmla="*/ 87 w 1019"/>
                <a:gd name="T71" fmla="*/ 2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9" h="150">
                  <a:moveTo>
                    <a:pt x="0" y="150"/>
                  </a:moveTo>
                  <a:cubicBezTo>
                    <a:pt x="1019" y="150"/>
                    <a:pt x="1019" y="150"/>
                    <a:pt x="1019" y="150"/>
                  </a:cubicBezTo>
                  <a:cubicBezTo>
                    <a:pt x="1019" y="0"/>
                    <a:pt x="1019" y="0"/>
                    <a:pt x="1019" y="0"/>
                  </a:cubicBezTo>
                  <a:cubicBezTo>
                    <a:pt x="0" y="0"/>
                    <a:pt x="0" y="0"/>
                    <a:pt x="0" y="0"/>
                  </a:cubicBezTo>
                  <a:lnTo>
                    <a:pt x="0" y="150"/>
                  </a:lnTo>
                  <a:close/>
                  <a:moveTo>
                    <a:pt x="852" y="55"/>
                  </a:moveTo>
                  <a:cubicBezTo>
                    <a:pt x="852" y="37"/>
                    <a:pt x="864" y="22"/>
                    <a:pt x="890" y="22"/>
                  </a:cubicBezTo>
                  <a:cubicBezTo>
                    <a:pt x="926" y="22"/>
                    <a:pt x="929" y="46"/>
                    <a:pt x="929" y="53"/>
                  </a:cubicBezTo>
                  <a:cubicBezTo>
                    <a:pt x="910" y="53"/>
                    <a:pt x="910" y="53"/>
                    <a:pt x="910" y="53"/>
                  </a:cubicBezTo>
                  <a:cubicBezTo>
                    <a:pt x="910" y="45"/>
                    <a:pt x="905" y="38"/>
                    <a:pt x="892" y="38"/>
                  </a:cubicBezTo>
                  <a:cubicBezTo>
                    <a:pt x="878" y="38"/>
                    <a:pt x="872" y="44"/>
                    <a:pt x="872" y="51"/>
                  </a:cubicBezTo>
                  <a:cubicBezTo>
                    <a:pt x="872" y="68"/>
                    <a:pt x="931" y="60"/>
                    <a:pt x="931" y="92"/>
                  </a:cubicBezTo>
                  <a:cubicBezTo>
                    <a:pt x="931" y="114"/>
                    <a:pt x="914" y="125"/>
                    <a:pt x="890" y="125"/>
                  </a:cubicBezTo>
                  <a:cubicBezTo>
                    <a:pt x="861" y="125"/>
                    <a:pt x="849" y="107"/>
                    <a:pt x="849" y="92"/>
                  </a:cubicBezTo>
                  <a:cubicBezTo>
                    <a:pt x="868" y="92"/>
                    <a:pt x="868" y="92"/>
                    <a:pt x="868" y="92"/>
                  </a:cubicBezTo>
                  <a:cubicBezTo>
                    <a:pt x="868" y="99"/>
                    <a:pt x="875" y="110"/>
                    <a:pt x="889" y="110"/>
                  </a:cubicBezTo>
                  <a:cubicBezTo>
                    <a:pt x="899" y="110"/>
                    <a:pt x="911" y="107"/>
                    <a:pt x="911" y="96"/>
                  </a:cubicBezTo>
                  <a:cubicBezTo>
                    <a:pt x="911" y="75"/>
                    <a:pt x="852" y="87"/>
                    <a:pt x="852" y="55"/>
                  </a:cubicBezTo>
                  <a:moveTo>
                    <a:pt x="748" y="26"/>
                  </a:moveTo>
                  <a:cubicBezTo>
                    <a:pt x="769" y="26"/>
                    <a:pt x="769" y="26"/>
                    <a:pt x="769" y="26"/>
                  </a:cubicBezTo>
                  <a:cubicBezTo>
                    <a:pt x="803" y="123"/>
                    <a:pt x="803" y="123"/>
                    <a:pt x="803" y="123"/>
                  </a:cubicBezTo>
                  <a:cubicBezTo>
                    <a:pt x="783" y="123"/>
                    <a:pt x="783" y="123"/>
                    <a:pt x="783" y="123"/>
                  </a:cubicBezTo>
                  <a:cubicBezTo>
                    <a:pt x="776" y="102"/>
                    <a:pt x="776" y="102"/>
                    <a:pt x="776" y="102"/>
                  </a:cubicBezTo>
                  <a:cubicBezTo>
                    <a:pt x="741" y="102"/>
                    <a:pt x="741" y="102"/>
                    <a:pt x="741" y="102"/>
                  </a:cubicBezTo>
                  <a:cubicBezTo>
                    <a:pt x="734" y="123"/>
                    <a:pt x="734" y="123"/>
                    <a:pt x="734" y="123"/>
                  </a:cubicBezTo>
                  <a:cubicBezTo>
                    <a:pt x="714" y="123"/>
                    <a:pt x="714" y="123"/>
                    <a:pt x="714" y="123"/>
                  </a:cubicBezTo>
                  <a:lnTo>
                    <a:pt x="748" y="26"/>
                  </a:lnTo>
                  <a:close/>
                  <a:moveTo>
                    <a:pt x="596" y="26"/>
                  </a:moveTo>
                  <a:cubicBezTo>
                    <a:pt x="675" y="26"/>
                    <a:pt x="675" y="26"/>
                    <a:pt x="675" y="26"/>
                  </a:cubicBezTo>
                  <a:cubicBezTo>
                    <a:pt x="675" y="42"/>
                    <a:pt x="675" y="42"/>
                    <a:pt x="675" y="42"/>
                  </a:cubicBezTo>
                  <a:cubicBezTo>
                    <a:pt x="646" y="42"/>
                    <a:pt x="646" y="42"/>
                    <a:pt x="646" y="42"/>
                  </a:cubicBezTo>
                  <a:cubicBezTo>
                    <a:pt x="646" y="123"/>
                    <a:pt x="646" y="123"/>
                    <a:pt x="646" y="123"/>
                  </a:cubicBezTo>
                  <a:cubicBezTo>
                    <a:pt x="626" y="123"/>
                    <a:pt x="626" y="123"/>
                    <a:pt x="626" y="123"/>
                  </a:cubicBezTo>
                  <a:cubicBezTo>
                    <a:pt x="626" y="42"/>
                    <a:pt x="626" y="42"/>
                    <a:pt x="626" y="42"/>
                  </a:cubicBezTo>
                  <a:cubicBezTo>
                    <a:pt x="596" y="42"/>
                    <a:pt x="596" y="42"/>
                    <a:pt x="596" y="42"/>
                  </a:cubicBezTo>
                  <a:lnTo>
                    <a:pt x="596" y="26"/>
                  </a:lnTo>
                  <a:close/>
                  <a:moveTo>
                    <a:pt x="520" y="26"/>
                  </a:moveTo>
                  <a:cubicBezTo>
                    <a:pt x="540" y="26"/>
                    <a:pt x="540" y="26"/>
                    <a:pt x="540" y="26"/>
                  </a:cubicBezTo>
                  <a:cubicBezTo>
                    <a:pt x="540" y="123"/>
                    <a:pt x="540" y="123"/>
                    <a:pt x="540" y="123"/>
                  </a:cubicBezTo>
                  <a:cubicBezTo>
                    <a:pt x="520" y="123"/>
                    <a:pt x="520" y="123"/>
                    <a:pt x="520" y="123"/>
                  </a:cubicBezTo>
                  <a:lnTo>
                    <a:pt x="520" y="26"/>
                  </a:lnTo>
                  <a:close/>
                  <a:moveTo>
                    <a:pt x="370" y="25"/>
                  </a:moveTo>
                  <a:cubicBezTo>
                    <a:pt x="388" y="25"/>
                    <a:pt x="399" y="26"/>
                    <a:pt x="416" y="26"/>
                  </a:cubicBezTo>
                  <a:cubicBezTo>
                    <a:pt x="431" y="26"/>
                    <a:pt x="446" y="32"/>
                    <a:pt x="447" y="49"/>
                  </a:cubicBezTo>
                  <a:cubicBezTo>
                    <a:pt x="448" y="68"/>
                    <a:pt x="437" y="72"/>
                    <a:pt x="427" y="75"/>
                  </a:cubicBezTo>
                  <a:cubicBezTo>
                    <a:pt x="450" y="80"/>
                    <a:pt x="442" y="107"/>
                    <a:pt x="448" y="123"/>
                  </a:cubicBezTo>
                  <a:cubicBezTo>
                    <a:pt x="429" y="123"/>
                    <a:pt x="429" y="123"/>
                    <a:pt x="429" y="123"/>
                  </a:cubicBezTo>
                  <a:cubicBezTo>
                    <a:pt x="424" y="123"/>
                    <a:pt x="431" y="84"/>
                    <a:pt x="414" y="83"/>
                  </a:cubicBezTo>
                  <a:cubicBezTo>
                    <a:pt x="405" y="82"/>
                    <a:pt x="399" y="83"/>
                    <a:pt x="390" y="83"/>
                  </a:cubicBezTo>
                  <a:cubicBezTo>
                    <a:pt x="390" y="123"/>
                    <a:pt x="390" y="123"/>
                    <a:pt x="390" y="123"/>
                  </a:cubicBezTo>
                  <a:cubicBezTo>
                    <a:pt x="370" y="123"/>
                    <a:pt x="370" y="123"/>
                    <a:pt x="370" y="123"/>
                  </a:cubicBezTo>
                  <a:lnTo>
                    <a:pt x="370" y="25"/>
                  </a:lnTo>
                  <a:close/>
                  <a:moveTo>
                    <a:pt x="230" y="25"/>
                  </a:moveTo>
                  <a:cubicBezTo>
                    <a:pt x="301" y="25"/>
                    <a:pt x="301" y="25"/>
                    <a:pt x="301" y="25"/>
                  </a:cubicBezTo>
                  <a:cubicBezTo>
                    <a:pt x="301" y="42"/>
                    <a:pt x="301" y="42"/>
                    <a:pt x="301" y="42"/>
                  </a:cubicBezTo>
                  <a:cubicBezTo>
                    <a:pt x="250" y="42"/>
                    <a:pt x="250" y="42"/>
                    <a:pt x="250" y="42"/>
                  </a:cubicBezTo>
                  <a:cubicBezTo>
                    <a:pt x="250" y="63"/>
                    <a:pt x="250" y="63"/>
                    <a:pt x="250" y="63"/>
                  </a:cubicBezTo>
                  <a:cubicBezTo>
                    <a:pt x="295" y="63"/>
                    <a:pt x="295" y="63"/>
                    <a:pt x="295" y="63"/>
                  </a:cubicBezTo>
                  <a:cubicBezTo>
                    <a:pt x="295" y="79"/>
                    <a:pt x="295" y="79"/>
                    <a:pt x="295" y="79"/>
                  </a:cubicBezTo>
                  <a:cubicBezTo>
                    <a:pt x="250" y="79"/>
                    <a:pt x="250" y="79"/>
                    <a:pt x="250" y="79"/>
                  </a:cubicBezTo>
                  <a:cubicBezTo>
                    <a:pt x="250" y="107"/>
                    <a:pt x="250" y="107"/>
                    <a:pt x="250" y="107"/>
                  </a:cubicBezTo>
                  <a:cubicBezTo>
                    <a:pt x="301" y="107"/>
                    <a:pt x="301" y="107"/>
                    <a:pt x="301" y="107"/>
                  </a:cubicBezTo>
                  <a:cubicBezTo>
                    <a:pt x="301" y="123"/>
                    <a:pt x="301" y="123"/>
                    <a:pt x="301" y="123"/>
                  </a:cubicBezTo>
                  <a:cubicBezTo>
                    <a:pt x="230" y="123"/>
                    <a:pt x="230" y="123"/>
                    <a:pt x="230" y="123"/>
                  </a:cubicBezTo>
                  <a:lnTo>
                    <a:pt x="230" y="25"/>
                  </a:lnTo>
                  <a:close/>
                  <a:moveTo>
                    <a:pt x="108" y="26"/>
                  </a:moveTo>
                  <a:cubicBezTo>
                    <a:pt x="115" y="50"/>
                    <a:pt x="122" y="77"/>
                    <a:pt x="129" y="98"/>
                  </a:cubicBezTo>
                  <a:cubicBezTo>
                    <a:pt x="136" y="77"/>
                    <a:pt x="144" y="50"/>
                    <a:pt x="150" y="26"/>
                  </a:cubicBezTo>
                  <a:cubicBezTo>
                    <a:pt x="171" y="26"/>
                    <a:pt x="171" y="26"/>
                    <a:pt x="171" y="26"/>
                  </a:cubicBezTo>
                  <a:cubicBezTo>
                    <a:pt x="139" y="123"/>
                    <a:pt x="139" y="123"/>
                    <a:pt x="139" y="123"/>
                  </a:cubicBezTo>
                  <a:cubicBezTo>
                    <a:pt x="120" y="123"/>
                    <a:pt x="120" y="123"/>
                    <a:pt x="120" y="123"/>
                  </a:cubicBezTo>
                  <a:cubicBezTo>
                    <a:pt x="87" y="26"/>
                    <a:pt x="87" y="26"/>
                    <a:pt x="87" y="26"/>
                  </a:cubicBezTo>
                  <a:lnTo>
                    <a:pt x="108" y="2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3" name="Freeform 39">
              <a:extLst>
                <a:ext uri="{FF2B5EF4-FFF2-40B4-BE49-F238E27FC236}">
                  <a16:creationId xmlns:a16="http://schemas.microsoft.com/office/drawing/2014/main" id="{6E668E2D-73D3-5529-9C01-20BAAFB024DD}"/>
                </a:ext>
              </a:extLst>
            </p:cNvPr>
            <p:cNvSpPr>
              <a:spLocks/>
            </p:cNvSpPr>
            <p:nvPr/>
          </p:nvSpPr>
          <p:spPr bwMode="auto">
            <a:xfrm>
              <a:off x="1715" y="2872"/>
              <a:ext cx="34" cy="56"/>
            </a:xfrm>
            <a:custGeom>
              <a:avLst/>
              <a:gdLst>
                <a:gd name="T0" fmla="*/ 18 w 34"/>
                <a:gd name="T1" fmla="*/ 0 h 56"/>
                <a:gd name="T2" fmla="*/ 18 w 34"/>
                <a:gd name="T3" fmla="*/ 0 h 56"/>
                <a:gd name="T4" fmla="*/ 18 w 34"/>
                <a:gd name="T5" fmla="*/ 0 h 56"/>
                <a:gd name="T6" fmla="*/ 18 w 34"/>
                <a:gd name="T7" fmla="*/ 0 h 56"/>
                <a:gd name="T8" fmla="*/ 18 w 34"/>
                <a:gd name="T9" fmla="*/ 0 h 56"/>
                <a:gd name="T10" fmla="*/ 0 w 34"/>
                <a:gd name="T11" fmla="*/ 56 h 56"/>
                <a:gd name="T12" fmla="*/ 34 w 34"/>
                <a:gd name="T13" fmla="*/ 56 h 56"/>
                <a:gd name="T14" fmla="*/ 18 w 34"/>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6">
                  <a:moveTo>
                    <a:pt x="18" y="0"/>
                  </a:moveTo>
                  <a:lnTo>
                    <a:pt x="18" y="0"/>
                  </a:lnTo>
                  <a:lnTo>
                    <a:pt x="18" y="0"/>
                  </a:lnTo>
                  <a:lnTo>
                    <a:pt x="18" y="0"/>
                  </a:lnTo>
                  <a:lnTo>
                    <a:pt x="18" y="0"/>
                  </a:lnTo>
                  <a:lnTo>
                    <a:pt x="0" y="56"/>
                  </a:lnTo>
                  <a:lnTo>
                    <a:pt x="34" y="56"/>
                  </a:lnTo>
                  <a:lnTo>
                    <a:pt x="18"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4" name="Freeform 40">
              <a:extLst>
                <a:ext uri="{FF2B5EF4-FFF2-40B4-BE49-F238E27FC236}">
                  <a16:creationId xmlns:a16="http://schemas.microsoft.com/office/drawing/2014/main" id="{BB947E97-C4AF-BCC9-8DA5-C69D675F633C}"/>
                </a:ext>
              </a:extLst>
            </p:cNvPr>
            <p:cNvSpPr>
              <a:spLocks/>
            </p:cNvSpPr>
            <p:nvPr/>
          </p:nvSpPr>
          <p:spPr bwMode="auto">
            <a:xfrm>
              <a:off x="1226" y="2867"/>
              <a:ext cx="51" cy="35"/>
            </a:xfrm>
            <a:custGeom>
              <a:avLst/>
              <a:gdLst>
                <a:gd name="T0" fmla="*/ 27 w 37"/>
                <a:gd name="T1" fmla="*/ 25 h 26"/>
                <a:gd name="T2" fmla="*/ 37 w 37"/>
                <a:gd name="T3" fmla="*/ 12 h 26"/>
                <a:gd name="T4" fmla="*/ 26 w 37"/>
                <a:gd name="T5" fmla="*/ 1 h 26"/>
                <a:gd name="T6" fmla="*/ 0 w 37"/>
                <a:gd name="T7" fmla="*/ 1 h 26"/>
                <a:gd name="T8" fmla="*/ 0 w 37"/>
                <a:gd name="T9" fmla="*/ 26 h 26"/>
                <a:gd name="T10" fmla="*/ 27 w 37"/>
                <a:gd name="T11" fmla="*/ 25 h 26"/>
              </a:gdLst>
              <a:ahLst/>
              <a:cxnLst>
                <a:cxn ang="0">
                  <a:pos x="T0" y="T1"/>
                </a:cxn>
                <a:cxn ang="0">
                  <a:pos x="T2" y="T3"/>
                </a:cxn>
                <a:cxn ang="0">
                  <a:pos x="T4" y="T5"/>
                </a:cxn>
                <a:cxn ang="0">
                  <a:pos x="T6" y="T7"/>
                </a:cxn>
                <a:cxn ang="0">
                  <a:pos x="T8" y="T9"/>
                </a:cxn>
                <a:cxn ang="0">
                  <a:pos x="T10" y="T11"/>
                </a:cxn>
              </a:cxnLst>
              <a:rect l="0" t="0" r="r" b="b"/>
              <a:pathLst>
                <a:path w="37" h="26">
                  <a:moveTo>
                    <a:pt x="27" y="25"/>
                  </a:moveTo>
                  <a:cubicBezTo>
                    <a:pt x="33" y="24"/>
                    <a:pt x="37" y="19"/>
                    <a:pt x="37" y="12"/>
                  </a:cubicBezTo>
                  <a:cubicBezTo>
                    <a:pt x="37" y="5"/>
                    <a:pt x="32" y="1"/>
                    <a:pt x="26" y="1"/>
                  </a:cubicBezTo>
                  <a:cubicBezTo>
                    <a:pt x="20" y="0"/>
                    <a:pt x="10" y="1"/>
                    <a:pt x="0" y="1"/>
                  </a:cubicBezTo>
                  <a:cubicBezTo>
                    <a:pt x="0" y="26"/>
                    <a:pt x="0" y="26"/>
                    <a:pt x="0" y="26"/>
                  </a:cubicBezTo>
                  <a:cubicBezTo>
                    <a:pt x="19" y="26"/>
                    <a:pt x="22" y="26"/>
                    <a:pt x="27" y="25"/>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5" name="Freeform 41">
              <a:extLst>
                <a:ext uri="{FF2B5EF4-FFF2-40B4-BE49-F238E27FC236}">
                  <a16:creationId xmlns:a16="http://schemas.microsoft.com/office/drawing/2014/main" id="{60389A12-D797-AF35-133D-A185E6D40A3C}"/>
                </a:ext>
              </a:extLst>
            </p:cNvPr>
            <p:cNvSpPr>
              <a:spLocks/>
            </p:cNvSpPr>
            <p:nvPr/>
          </p:nvSpPr>
          <p:spPr bwMode="auto">
            <a:xfrm>
              <a:off x="847" y="2681"/>
              <a:ext cx="52" cy="38"/>
            </a:xfrm>
            <a:custGeom>
              <a:avLst/>
              <a:gdLst>
                <a:gd name="T0" fmla="*/ 26 w 38"/>
                <a:gd name="T1" fmla="*/ 1 h 28"/>
                <a:gd name="T2" fmla="*/ 1 w 38"/>
                <a:gd name="T3" fmla="*/ 0 h 28"/>
                <a:gd name="T4" fmla="*/ 1 w 38"/>
                <a:gd name="T5" fmla="*/ 0 h 28"/>
                <a:gd name="T6" fmla="*/ 0 w 38"/>
                <a:gd name="T7" fmla="*/ 28 h 28"/>
                <a:gd name="T8" fmla="*/ 28 w 38"/>
                <a:gd name="T9" fmla="*/ 27 h 28"/>
                <a:gd name="T10" fmla="*/ 38 w 38"/>
                <a:gd name="T11" fmla="*/ 14 h 28"/>
                <a:gd name="T12" fmla="*/ 26 w 38"/>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8" h="28">
                  <a:moveTo>
                    <a:pt x="26" y="1"/>
                  </a:moveTo>
                  <a:cubicBezTo>
                    <a:pt x="17" y="0"/>
                    <a:pt x="8" y="0"/>
                    <a:pt x="1" y="0"/>
                  </a:cubicBezTo>
                  <a:cubicBezTo>
                    <a:pt x="1" y="0"/>
                    <a:pt x="1" y="0"/>
                    <a:pt x="1" y="0"/>
                  </a:cubicBezTo>
                  <a:cubicBezTo>
                    <a:pt x="0" y="28"/>
                    <a:pt x="0" y="28"/>
                    <a:pt x="0" y="28"/>
                  </a:cubicBezTo>
                  <a:cubicBezTo>
                    <a:pt x="21" y="27"/>
                    <a:pt x="21" y="28"/>
                    <a:pt x="28" y="27"/>
                  </a:cubicBezTo>
                  <a:cubicBezTo>
                    <a:pt x="35" y="26"/>
                    <a:pt x="38" y="20"/>
                    <a:pt x="38" y="14"/>
                  </a:cubicBezTo>
                  <a:cubicBezTo>
                    <a:pt x="38" y="8"/>
                    <a:pt x="34"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6" name="Freeform 42">
              <a:extLst>
                <a:ext uri="{FF2B5EF4-FFF2-40B4-BE49-F238E27FC236}">
                  <a16:creationId xmlns:a16="http://schemas.microsoft.com/office/drawing/2014/main" id="{CC683F8F-57CF-BC75-A28F-BA8544AFF0A6}"/>
                </a:ext>
              </a:extLst>
            </p:cNvPr>
            <p:cNvSpPr>
              <a:spLocks/>
            </p:cNvSpPr>
            <p:nvPr/>
          </p:nvSpPr>
          <p:spPr bwMode="auto">
            <a:xfrm>
              <a:off x="848" y="2629"/>
              <a:ext cx="48" cy="31"/>
            </a:xfrm>
            <a:custGeom>
              <a:avLst/>
              <a:gdLst>
                <a:gd name="T0" fmla="*/ 24 w 35"/>
                <a:gd name="T1" fmla="*/ 23 h 23"/>
                <a:gd name="T2" fmla="*/ 35 w 35"/>
                <a:gd name="T3" fmla="*/ 10 h 23"/>
                <a:gd name="T4" fmla="*/ 23 w 35"/>
                <a:gd name="T5" fmla="*/ 0 h 23"/>
                <a:gd name="T6" fmla="*/ 0 w 35"/>
                <a:gd name="T7" fmla="*/ 0 h 23"/>
                <a:gd name="T8" fmla="*/ 0 w 35"/>
                <a:gd name="T9" fmla="*/ 23 h 23"/>
                <a:gd name="T10" fmla="*/ 24 w 35"/>
                <a:gd name="T11" fmla="*/ 23 h 23"/>
              </a:gdLst>
              <a:ahLst/>
              <a:cxnLst>
                <a:cxn ang="0">
                  <a:pos x="T0" y="T1"/>
                </a:cxn>
                <a:cxn ang="0">
                  <a:pos x="T2" y="T3"/>
                </a:cxn>
                <a:cxn ang="0">
                  <a:pos x="T4" y="T5"/>
                </a:cxn>
                <a:cxn ang="0">
                  <a:pos x="T6" y="T7"/>
                </a:cxn>
                <a:cxn ang="0">
                  <a:pos x="T8" y="T9"/>
                </a:cxn>
                <a:cxn ang="0">
                  <a:pos x="T10" y="T11"/>
                </a:cxn>
              </a:cxnLst>
              <a:rect l="0" t="0" r="r" b="b"/>
              <a:pathLst>
                <a:path w="35" h="23">
                  <a:moveTo>
                    <a:pt x="24" y="23"/>
                  </a:moveTo>
                  <a:cubicBezTo>
                    <a:pt x="31" y="23"/>
                    <a:pt x="35" y="18"/>
                    <a:pt x="35" y="10"/>
                  </a:cubicBezTo>
                  <a:cubicBezTo>
                    <a:pt x="35" y="3"/>
                    <a:pt x="30" y="0"/>
                    <a:pt x="23" y="0"/>
                  </a:cubicBezTo>
                  <a:cubicBezTo>
                    <a:pt x="0" y="0"/>
                    <a:pt x="0" y="0"/>
                    <a:pt x="0" y="0"/>
                  </a:cubicBezTo>
                  <a:cubicBezTo>
                    <a:pt x="0" y="23"/>
                    <a:pt x="0" y="23"/>
                    <a:pt x="0" y="23"/>
                  </a:cubicBezTo>
                  <a:lnTo>
                    <a:pt x="24" y="23"/>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grpSp>
    </p:spTree>
    <p:extLst>
      <p:ext uri="{BB962C8B-B14F-4D97-AF65-F5344CB8AC3E}">
        <p14:creationId xmlns:p14="http://schemas.microsoft.com/office/powerpoint/2010/main" val="107867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Chart">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719018"/>
            <a:ext cx="11009627" cy="808459"/>
          </a:xfrm>
        </p:spPr>
        <p:txBody>
          <a:body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US"/>
              <a:t>Corporate Presentation</a:t>
            </a:r>
            <a:endParaRPr lang="en-US"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0" y="1939925"/>
            <a:ext cx="5156843"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
        <p:nvSpPr>
          <p:cNvPr id="13" name="Chart Placeholder 11">
            <a:extLst>
              <a:ext uri="{FF2B5EF4-FFF2-40B4-BE49-F238E27FC236}">
                <a16:creationId xmlns:a16="http://schemas.microsoft.com/office/drawing/2014/main" id="{871477DF-22D8-0876-8C19-D37838A28118}"/>
              </a:ext>
            </a:extLst>
          </p:cNvPr>
          <p:cNvSpPr>
            <a:spLocks noGrp="1"/>
          </p:cNvSpPr>
          <p:nvPr>
            <p:ph type="chart" sz="quarter" idx="18" hasCustomPrompt="1"/>
          </p:nvPr>
        </p:nvSpPr>
        <p:spPr>
          <a:xfrm>
            <a:off x="6096000" y="1765666"/>
            <a:ext cx="5596094" cy="4496237"/>
          </a:xfrm>
          <a:solidFill>
            <a:schemeClr val="bg1"/>
          </a:solidFill>
          <a:effectLst>
            <a:outerShdw blurRad="317500" dist="114300" dir="5400000" algn="t" rotWithShape="0">
              <a:prstClr val="black">
                <a:alpha val="10000"/>
              </a:prstClr>
            </a:outerShdw>
          </a:effectLst>
        </p:spPr>
        <p:txBody>
          <a:bodyPr/>
          <a:lstStyle>
            <a:lvl1pPr>
              <a:defRPr/>
            </a:lvl1pPr>
          </a:lstStyle>
          <a:p>
            <a:r>
              <a:rPr lang="en-GB" dirty="0"/>
              <a:t> </a:t>
            </a:r>
          </a:p>
        </p:txBody>
      </p:sp>
      <p:grpSp>
        <p:nvGrpSpPr>
          <p:cNvPr id="6" name="Groupe 5">
            <a:extLst>
              <a:ext uri="{FF2B5EF4-FFF2-40B4-BE49-F238E27FC236}">
                <a16:creationId xmlns:a16="http://schemas.microsoft.com/office/drawing/2014/main" id="{3F84537C-50F4-C352-64BF-C89675939992}"/>
              </a:ext>
            </a:extLst>
          </p:cNvPr>
          <p:cNvGrpSpPr>
            <a:grpSpLocks noGrp="1" noUngrp="1" noRot="1" noMove="1" noResize="1"/>
          </p:cNvGrpSpPr>
          <p:nvPr userDrawn="1"/>
        </p:nvGrpSpPr>
        <p:grpSpPr>
          <a:xfrm>
            <a:off x="-2139933" y="0"/>
            <a:ext cx="1885826" cy="1835885"/>
            <a:chOff x="2689543" y="1651754"/>
            <a:chExt cx="1885826" cy="1835885"/>
          </a:xfrm>
        </p:grpSpPr>
        <p:sp>
          <p:nvSpPr>
            <p:cNvPr id="10" name="Freeform 5">
              <a:extLst>
                <a:ext uri="{FF2B5EF4-FFF2-40B4-BE49-F238E27FC236}">
                  <a16:creationId xmlns:a16="http://schemas.microsoft.com/office/drawing/2014/main" id="{FEF09CE2-23D6-E080-23E5-80485BF1C8B3}"/>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1" name="Rectangle 10">
              <a:extLst>
                <a:ext uri="{FF2B5EF4-FFF2-40B4-BE49-F238E27FC236}">
                  <a16:creationId xmlns:a16="http://schemas.microsoft.com/office/drawing/2014/main" id="{9FD5B992-9172-6E2F-997A-7B8557B355E5}"/>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352799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 Chart 2">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3732178-3440-7001-8C85-AE6C3E89EA22}"/>
              </a:ext>
            </a:extLst>
          </p:cNvPr>
          <p:cNvSpPr/>
          <p:nvPr userDrawn="1"/>
        </p:nvSpPr>
        <p:spPr bwMode="ltGray">
          <a:xfrm>
            <a:off x="90000" y="-2"/>
            <a:ext cx="5676589" cy="68580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a:lstStyle>
            <a:lvl1pPr>
              <a:defRPr>
                <a:solidFill>
                  <a:schemeClr val="tx1">
                    <a:alpha val="60000"/>
                  </a:schemeClr>
                </a:solidFill>
              </a:defRPr>
            </a:lvl1p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itle 1">
            <a:extLst>
              <a:ext uri="{FF2B5EF4-FFF2-40B4-BE49-F238E27FC236}">
                <a16:creationId xmlns:a16="http://schemas.microsoft.com/office/drawing/2014/main" id="{45B993BF-21D9-FC43-283D-6DD3B6721597}"/>
              </a:ext>
            </a:extLst>
          </p:cNvPr>
          <p:cNvSpPr>
            <a:spLocks noGrp="1"/>
          </p:cNvSpPr>
          <p:nvPr>
            <p:ph type="title" hasCustomPrompt="1"/>
          </p:nvPr>
        </p:nvSpPr>
        <p:spPr>
          <a:xfrm>
            <a:off x="584200" y="719018"/>
            <a:ext cx="4696453" cy="1362457"/>
          </a:xfrm>
        </p:spPr>
        <p:txBody>
          <a:bodyPr>
            <a:spAutoFit/>
          </a:bodyPr>
          <a:lstStyle/>
          <a:p>
            <a:r>
              <a:rPr lang="en-GB" dirty="0"/>
              <a:t>Insert your title here</a:t>
            </a:r>
          </a:p>
        </p:txBody>
      </p:sp>
      <p:sp>
        <p:nvSpPr>
          <p:cNvPr id="12" name="Espace réservé du texte 6">
            <a:extLst>
              <a:ext uri="{FF2B5EF4-FFF2-40B4-BE49-F238E27FC236}">
                <a16:creationId xmlns:a16="http://schemas.microsoft.com/office/drawing/2014/main" id="{C703796B-9E02-BA70-C7D0-E8536651C623}"/>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
        <p:nvSpPr>
          <p:cNvPr id="13" name="Text Placeholder 6">
            <a:extLst>
              <a:ext uri="{FF2B5EF4-FFF2-40B4-BE49-F238E27FC236}">
                <a16:creationId xmlns:a16="http://schemas.microsoft.com/office/drawing/2014/main" id="{4AA69483-0056-BAF2-34FA-0F5B73E5E4EB}"/>
              </a:ext>
            </a:extLst>
          </p:cNvPr>
          <p:cNvSpPr>
            <a:spLocks noGrp="1"/>
          </p:cNvSpPr>
          <p:nvPr>
            <p:ph type="body" sz="quarter" idx="13" hasCustomPrompt="1"/>
          </p:nvPr>
        </p:nvSpPr>
        <p:spPr>
          <a:xfrm>
            <a:off x="584200" y="2314937"/>
            <a:ext cx="4696453" cy="3862026"/>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Chart Placeholder 11">
            <a:extLst>
              <a:ext uri="{FF2B5EF4-FFF2-40B4-BE49-F238E27FC236}">
                <a16:creationId xmlns:a16="http://schemas.microsoft.com/office/drawing/2014/main" id="{BE0C4531-299B-091B-2795-D08B1E41A038}"/>
              </a:ext>
            </a:extLst>
          </p:cNvPr>
          <p:cNvSpPr>
            <a:spLocks noGrp="1"/>
          </p:cNvSpPr>
          <p:nvPr>
            <p:ph type="chart" sz="quarter" idx="18" hasCustomPrompt="1"/>
          </p:nvPr>
        </p:nvSpPr>
        <p:spPr>
          <a:xfrm>
            <a:off x="6124560" y="1192192"/>
            <a:ext cx="5469269" cy="4984771"/>
          </a:xfrm>
          <a:noFill/>
          <a:effectLst/>
        </p:spPr>
        <p:txBody>
          <a:bodyPr/>
          <a:lstStyle>
            <a:lvl1pPr>
              <a:defRPr/>
            </a:lvl1pPr>
          </a:lstStyle>
          <a:p>
            <a:r>
              <a:rPr lang="en-GB" dirty="0"/>
              <a:t> </a:t>
            </a:r>
          </a:p>
        </p:txBody>
      </p:sp>
      <p:grpSp>
        <p:nvGrpSpPr>
          <p:cNvPr id="2" name="Groupe 1">
            <a:extLst>
              <a:ext uri="{FF2B5EF4-FFF2-40B4-BE49-F238E27FC236}">
                <a16:creationId xmlns:a16="http://schemas.microsoft.com/office/drawing/2014/main" id="{A90331C9-16DD-0635-0A8D-15D1473671B6}"/>
              </a:ext>
            </a:extLst>
          </p:cNvPr>
          <p:cNvGrpSpPr>
            <a:grpSpLocks noGrp="1" noUngrp="1" noRot="1" noMove="1" noResize="1"/>
          </p:cNvGrpSpPr>
          <p:nvPr userDrawn="1"/>
        </p:nvGrpSpPr>
        <p:grpSpPr>
          <a:xfrm>
            <a:off x="-2139933" y="0"/>
            <a:ext cx="1885826" cy="1835885"/>
            <a:chOff x="2689543" y="1651754"/>
            <a:chExt cx="1885826" cy="1835885"/>
          </a:xfrm>
        </p:grpSpPr>
        <p:sp>
          <p:nvSpPr>
            <p:cNvPr id="6" name="Freeform 5">
              <a:extLst>
                <a:ext uri="{FF2B5EF4-FFF2-40B4-BE49-F238E27FC236}">
                  <a16:creationId xmlns:a16="http://schemas.microsoft.com/office/drawing/2014/main" id="{095035A5-38D8-E5D0-C2D6-C8DF692ACE71}"/>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7" name="Rectangle 6">
              <a:extLst>
                <a:ext uri="{FF2B5EF4-FFF2-40B4-BE49-F238E27FC236}">
                  <a16:creationId xmlns:a16="http://schemas.microsoft.com/office/drawing/2014/main" id="{FCFAE3C3-8660-F0DC-0CE8-A8B276375F0F}"/>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371448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act x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DFBD19-1D14-0EC9-30CA-EEE2A4CCE405}"/>
              </a:ext>
            </a:extLst>
          </p:cNvPr>
          <p:cNvSpPr>
            <a:spLocks/>
          </p:cNvSpPr>
          <p:nvPr userDrawn="1"/>
        </p:nvSpPr>
        <p:spPr bwMode="ltGray">
          <a:xfrm>
            <a:off x="90000" y="0"/>
            <a:ext cx="680991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2747771"/>
            <a:ext cx="3760640" cy="1362457"/>
          </a:xfrm>
        </p:spPr>
        <p:txBody>
          <a:bodyPr wrap="square" anchor="ctr">
            <a:spAutoFit/>
          </a:bodyPr>
          <a:lstStyle>
            <a:lvl1pPr>
              <a:defRPr/>
            </a:lvl1p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e 5">
            <a:extLst>
              <a:ext uri="{FF2B5EF4-FFF2-40B4-BE49-F238E27FC236}">
                <a16:creationId xmlns:a16="http://schemas.microsoft.com/office/drawing/2014/main" id="{685253C5-5432-AE6A-B192-E4AD4ADC6D95}"/>
              </a:ext>
            </a:extLst>
          </p:cNvPr>
          <p:cNvGrpSpPr>
            <a:grpSpLocks noGrp="1" noUngrp="1" noRot="1" noMove="1" noResize="1"/>
          </p:cNvGrpSpPr>
          <p:nvPr userDrawn="1"/>
        </p:nvGrpSpPr>
        <p:grpSpPr>
          <a:xfrm>
            <a:off x="-2139933" y="0"/>
            <a:ext cx="1885826" cy="1835885"/>
            <a:chOff x="2689543" y="1651754"/>
            <a:chExt cx="1885826" cy="1835885"/>
          </a:xfrm>
        </p:grpSpPr>
        <p:sp>
          <p:nvSpPr>
            <p:cNvPr id="10" name="Freeform 5">
              <a:extLst>
                <a:ext uri="{FF2B5EF4-FFF2-40B4-BE49-F238E27FC236}">
                  <a16:creationId xmlns:a16="http://schemas.microsoft.com/office/drawing/2014/main" id="{940437C7-7F03-49DB-92F1-EC17F581D2E2}"/>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1" name="Rectangle 10">
              <a:extLst>
                <a:ext uri="{FF2B5EF4-FFF2-40B4-BE49-F238E27FC236}">
                  <a16:creationId xmlns:a16="http://schemas.microsoft.com/office/drawing/2014/main" id="{AA59624C-3C96-0BD7-9A5E-17EA496280A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
        <p:nvSpPr>
          <p:cNvPr id="12" name="Rectangle 11">
            <a:extLst>
              <a:ext uri="{FF2B5EF4-FFF2-40B4-BE49-F238E27FC236}">
                <a16:creationId xmlns:a16="http://schemas.microsoft.com/office/drawing/2014/main" id="{2AFF4E34-05DC-3CAB-E60B-4BA25CCE1307}"/>
              </a:ext>
            </a:extLst>
          </p:cNvPr>
          <p:cNvSpPr/>
          <p:nvPr userDrawn="1"/>
        </p:nvSpPr>
        <p:spPr>
          <a:xfrm>
            <a:off x="5059680" y="1912697"/>
            <a:ext cx="5716440" cy="3011585"/>
          </a:xfrm>
          <a:prstGeom prst="rect">
            <a:avLst/>
          </a:prstGeom>
          <a:solidFill>
            <a:schemeClr val="bg1"/>
          </a:solidFill>
          <a:effectLst>
            <a:outerShdw blurRad="317500" dist="114300" dir="5400000" algn="t" rotWithShape="0">
              <a:prstClr val="black">
                <a:alpha val="10000"/>
              </a:prstClr>
            </a:outerShdw>
          </a:effectLst>
        </p:spPr>
        <p:txBody>
          <a:bodyPr vert="horz" wrap="square" lIns="72000" tIns="45720" rIns="91440" bIns="45720" rtlCol="0">
            <a:noAutofit/>
          </a:bodyPr>
          <a:lstStyle/>
          <a:p>
            <a:pPr marL="92075" lvl="0" indent="-92075">
              <a:lnSpc>
                <a:spcPct val="90000"/>
              </a:lnSpc>
              <a:spcBef>
                <a:spcPts val="1000"/>
              </a:spcBef>
              <a:buFont typeface="Century Gothic" panose="020B0502020202020204" pitchFamily="34" charset="0"/>
              <a:buChar char=" "/>
            </a:pPr>
            <a:endParaRPr lang="en-US" sz="100">
              <a:solidFill>
                <a:schemeClr val="tx1"/>
              </a:solidFill>
            </a:endParaRPr>
          </a:p>
        </p:txBody>
      </p:sp>
      <p:sp>
        <p:nvSpPr>
          <p:cNvPr id="15" name="Espace réservé pour une image  17">
            <a:extLst>
              <a:ext uri="{FF2B5EF4-FFF2-40B4-BE49-F238E27FC236}">
                <a16:creationId xmlns:a16="http://schemas.microsoft.com/office/drawing/2014/main" id="{05BB03AF-9A05-1250-7B46-1768C0946446}"/>
              </a:ext>
            </a:extLst>
          </p:cNvPr>
          <p:cNvSpPr>
            <a:spLocks noGrp="1"/>
          </p:cNvSpPr>
          <p:nvPr>
            <p:ph type="pic" sz="quarter" idx="15" hasCustomPrompt="1"/>
          </p:nvPr>
        </p:nvSpPr>
        <p:spPr>
          <a:xfrm>
            <a:off x="5447370" y="2300386"/>
            <a:ext cx="1452540" cy="2222148"/>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p:spPr>
        <p:txBody>
          <a:bodyPr wrap="square">
            <a:noAutofit/>
          </a:bodyPr>
          <a:lstStyle>
            <a:lvl1pPr>
              <a:defRPr sz="100"/>
            </a:lvl1pPr>
          </a:lstStyle>
          <a:p>
            <a:r>
              <a:rPr lang="en-GB" dirty="0"/>
              <a:t> </a:t>
            </a:r>
          </a:p>
        </p:txBody>
      </p:sp>
      <p:sp>
        <p:nvSpPr>
          <p:cNvPr id="21" name="Espace réservé du texte 20">
            <a:extLst>
              <a:ext uri="{FF2B5EF4-FFF2-40B4-BE49-F238E27FC236}">
                <a16:creationId xmlns:a16="http://schemas.microsoft.com/office/drawing/2014/main" id="{B111F2F7-E63F-6964-6A2B-8BD25D5978F0}"/>
              </a:ext>
            </a:extLst>
          </p:cNvPr>
          <p:cNvSpPr>
            <a:spLocks noGrp="1"/>
          </p:cNvSpPr>
          <p:nvPr>
            <p:ph type="body" sz="quarter" idx="17" hasCustomPrompt="1"/>
          </p:nvPr>
        </p:nvSpPr>
        <p:spPr>
          <a:xfrm>
            <a:off x="7157544" y="2300386"/>
            <a:ext cx="3345863" cy="313932"/>
          </a:xfrm>
        </p:spPr>
        <p:txBody>
          <a:bodyPr wrap="square">
            <a:spAutoFit/>
          </a:bodyPr>
          <a:lstStyle>
            <a:lvl1pPr marL="0" indent="0">
              <a:buNone/>
              <a:defRPr sz="1600" b="1" cap="all" baseline="0">
                <a:solidFill>
                  <a:schemeClr val="tx2"/>
                </a:solidFill>
              </a:defRPr>
            </a:lvl1pPr>
            <a:lvl2pPr marL="222250" indent="0">
              <a:buNone/>
              <a:defRPr/>
            </a:lvl2pPr>
            <a:lvl3pPr marL="492125" indent="0">
              <a:buNone/>
              <a:defRPr/>
            </a:lvl3pPr>
            <a:lvl4pPr marL="665163" indent="0">
              <a:buNone/>
              <a:defRPr/>
            </a:lvl4pPr>
            <a:lvl5pPr marL="847725" indent="0">
              <a:buNone/>
              <a:defRPr/>
            </a:lvl5pPr>
          </a:lstStyle>
          <a:p>
            <a:r>
              <a:rPr lang="en-GB" dirty="0" err="1"/>
              <a:t>Firstname</a:t>
            </a:r>
            <a:r>
              <a:rPr lang="en-GB" dirty="0"/>
              <a:t> name</a:t>
            </a:r>
          </a:p>
        </p:txBody>
      </p:sp>
      <p:sp>
        <p:nvSpPr>
          <p:cNvPr id="22" name="Espace réservé du texte 20">
            <a:extLst>
              <a:ext uri="{FF2B5EF4-FFF2-40B4-BE49-F238E27FC236}">
                <a16:creationId xmlns:a16="http://schemas.microsoft.com/office/drawing/2014/main" id="{8AE59CB3-F850-17FB-1E6E-CA55AA4C727D}"/>
              </a:ext>
            </a:extLst>
          </p:cNvPr>
          <p:cNvSpPr>
            <a:spLocks noGrp="1"/>
          </p:cNvSpPr>
          <p:nvPr>
            <p:ph type="body" sz="quarter" idx="18" hasCustomPrompt="1"/>
          </p:nvPr>
        </p:nvSpPr>
        <p:spPr>
          <a:xfrm>
            <a:off x="7157544" y="2561514"/>
            <a:ext cx="3345863" cy="286232"/>
          </a:xfrm>
        </p:spPr>
        <p:txBody>
          <a:bodyPr wrap="square">
            <a:spAutoFit/>
          </a:bodyPr>
          <a:lstStyle>
            <a:lvl1pPr marL="0" indent="0">
              <a:buNone/>
              <a:defRPr sz="1400" b="0" cap="none" baseline="0">
                <a:solidFill>
                  <a:schemeClr val="tx1"/>
                </a:solidFill>
              </a:defRPr>
            </a:lvl1pPr>
            <a:lvl2pPr marL="222250" indent="0">
              <a:buNone/>
              <a:defRPr/>
            </a:lvl2pPr>
            <a:lvl3pPr marL="492125" indent="0">
              <a:buNone/>
              <a:defRPr/>
            </a:lvl3pPr>
            <a:lvl4pPr marL="665163" indent="0">
              <a:buNone/>
              <a:defRPr/>
            </a:lvl4pPr>
            <a:lvl5pPr marL="847725" indent="0">
              <a:buNone/>
              <a:defRPr/>
            </a:lvl5pPr>
          </a:lstStyle>
          <a:p>
            <a:r>
              <a:rPr lang="en-GB" dirty="0"/>
              <a:t>Function</a:t>
            </a:r>
          </a:p>
        </p:txBody>
      </p:sp>
      <p:sp>
        <p:nvSpPr>
          <p:cNvPr id="24" name="Espace réservé du texte 20">
            <a:extLst>
              <a:ext uri="{FF2B5EF4-FFF2-40B4-BE49-F238E27FC236}">
                <a16:creationId xmlns:a16="http://schemas.microsoft.com/office/drawing/2014/main" id="{993BD422-D97B-4A44-6D56-A2BAF52CA206}"/>
              </a:ext>
            </a:extLst>
          </p:cNvPr>
          <p:cNvSpPr>
            <a:spLocks noGrp="1"/>
          </p:cNvSpPr>
          <p:nvPr>
            <p:ph type="body" sz="quarter" idx="19" hasCustomPrompt="1"/>
          </p:nvPr>
        </p:nvSpPr>
        <p:spPr>
          <a:xfrm>
            <a:off x="7157544" y="3398908"/>
            <a:ext cx="3345863" cy="286232"/>
          </a:xfrm>
        </p:spPr>
        <p:txBody>
          <a:bodyPr wrap="square" lIns="36000" anchor="ctr">
            <a:spAutoFit/>
          </a:bodyPr>
          <a:lstStyle>
            <a:lvl1pPr marL="263525" indent="-263525">
              <a:spcBef>
                <a:spcPts val="0"/>
              </a:spcBef>
              <a:buClr>
                <a:schemeClr val="tx2"/>
              </a:buClr>
              <a:buFont typeface="Arial" panose="020B0604020202020204" pitchFamily="34" charset="0"/>
              <a:buChar char="▐"/>
              <a:defRPr sz="1400" b="0" cap="none" baseline="0">
                <a:solidFill>
                  <a:schemeClr val="tx1"/>
                </a:solidFill>
              </a:defRPr>
            </a:lvl1pPr>
            <a:lvl2pPr marL="222250" indent="0">
              <a:buNone/>
              <a:defRPr/>
            </a:lvl2pPr>
            <a:lvl3pPr marL="492125" indent="0">
              <a:buNone/>
              <a:defRPr/>
            </a:lvl3pPr>
            <a:lvl4pPr marL="665163" indent="0">
              <a:buNone/>
              <a:defRPr/>
            </a:lvl4pPr>
            <a:lvl5pPr marL="847725" indent="0">
              <a:buNone/>
              <a:defRPr/>
            </a:lvl5pPr>
          </a:lstStyle>
          <a:p>
            <a:r>
              <a:rPr lang="en-GB" dirty="0"/>
              <a:t>Contact</a:t>
            </a:r>
          </a:p>
        </p:txBody>
      </p:sp>
      <p:sp>
        <p:nvSpPr>
          <p:cNvPr id="25" name="Espace réservé du texte 20">
            <a:extLst>
              <a:ext uri="{FF2B5EF4-FFF2-40B4-BE49-F238E27FC236}">
                <a16:creationId xmlns:a16="http://schemas.microsoft.com/office/drawing/2014/main" id="{9ED9E58C-6140-6454-05E9-43E2EF4268E3}"/>
              </a:ext>
            </a:extLst>
          </p:cNvPr>
          <p:cNvSpPr>
            <a:spLocks noGrp="1"/>
          </p:cNvSpPr>
          <p:nvPr>
            <p:ph type="body" sz="quarter" idx="20" hasCustomPrompt="1"/>
          </p:nvPr>
        </p:nvSpPr>
        <p:spPr>
          <a:xfrm>
            <a:off x="7157544" y="4236302"/>
            <a:ext cx="3345863" cy="286232"/>
          </a:xfrm>
        </p:spPr>
        <p:txBody>
          <a:bodyPr wrap="square">
            <a:spAutoFit/>
          </a:bodyPr>
          <a:lstStyle>
            <a:lvl1pPr marL="0" indent="0">
              <a:buNone/>
              <a:defRPr sz="1400" b="1" cap="all" baseline="0">
                <a:solidFill>
                  <a:schemeClr val="tx1"/>
                </a:solidFill>
              </a:defRPr>
            </a:lvl1pPr>
            <a:lvl2pPr marL="222250" indent="0">
              <a:buNone/>
              <a:defRPr/>
            </a:lvl2pPr>
            <a:lvl3pPr marL="492125" indent="0">
              <a:buNone/>
              <a:defRPr/>
            </a:lvl3pPr>
            <a:lvl4pPr marL="665163" indent="0">
              <a:buNone/>
              <a:defRPr/>
            </a:lvl4pPr>
            <a:lvl5pPr marL="847725" indent="0">
              <a:buNone/>
              <a:defRPr/>
            </a:lvl5pPr>
          </a:lstStyle>
          <a:p>
            <a:r>
              <a:rPr lang="en-GB" dirty="0"/>
              <a:t>BUREAU VERITAS</a:t>
            </a:r>
          </a:p>
        </p:txBody>
      </p:sp>
    </p:spTree>
    <p:extLst>
      <p:ext uri="{BB962C8B-B14F-4D97-AF65-F5344CB8AC3E}">
        <p14:creationId xmlns:p14="http://schemas.microsoft.com/office/powerpoint/2010/main" val="408956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act x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DFBD19-1D14-0EC9-30CA-EEE2A4CCE405}"/>
              </a:ext>
            </a:extLst>
          </p:cNvPr>
          <p:cNvSpPr>
            <a:spLocks/>
          </p:cNvSpPr>
          <p:nvPr userDrawn="1"/>
        </p:nvSpPr>
        <p:spPr bwMode="ltGray">
          <a:xfrm>
            <a:off x="90000" y="0"/>
            <a:ext cx="680991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2747771"/>
            <a:ext cx="3760640" cy="1362457"/>
          </a:xfrm>
        </p:spPr>
        <p:txBody>
          <a:bodyPr wrap="square" anchor="ctr">
            <a:spAutoFit/>
          </a:bodyPr>
          <a:lstStyle>
            <a:lvl1pPr>
              <a:defRPr/>
            </a:lvl1p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a:lstStyle/>
          <a:p>
            <a:r>
              <a:rPr lang="en-GB"/>
              <a:t>Corporate Presentation</a:t>
            </a:r>
            <a:endParaRPr lang="en-GB" dirty="0"/>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 name="Groupe 5">
            <a:extLst>
              <a:ext uri="{FF2B5EF4-FFF2-40B4-BE49-F238E27FC236}">
                <a16:creationId xmlns:a16="http://schemas.microsoft.com/office/drawing/2014/main" id="{685253C5-5432-AE6A-B192-E4AD4ADC6D95}"/>
              </a:ext>
            </a:extLst>
          </p:cNvPr>
          <p:cNvGrpSpPr>
            <a:grpSpLocks noGrp="1" noUngrp="1" noRot="1" noMove="1" noResize="1"/>
          </p:cNvGrpSpPr>
          <p:nvPr userDrawn="1"/>
        </p:nvGrpSpPr>
        <p:grpSpPr>
          <a:xfrm>
            <a:off x="-2139933" y="0"/>
            <a:ext cx="1885826" cy="1835885"/>
            <a:chOff x="2689543" y="1651754"/>
            <a:chExt cx="1885826" cy="1835885"/>
          </a:xfrm>
        </p:grpSpPr>
        <p:sp>
          <p:nvSpPr>
            <p:cNvPr id="10" name="Freeform 5">
              <a:extLst>
                <a:ext uri="{FF2B5EF4-FFF2-40B4-BE49-F238E27FC236}">
                  <a16:creationId xmlns:a16="http://schemas.microsoft.com/office/drawing/2014/main" id="{940437C7-7F03-49DB-92F1-EC17F581D2E2}"/>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1" name="Rectangle 10">
              <a:extLst>
                <a:ext uri="{FF2B5EF4-FFF2-40B4-BE49-F238E27FC236}">
                  <a16:creationId xmlns:a16="http://schemas.microsoft.com/office/drawing/2014/main" id="{AA59624C-3C96-0BD7-9A5E-17EA496280A1}"/>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
        <p:nvSpPr>
          <p:cNvPr id="12" name="Rectangle 11">
            <a:extLst>
              <a:ext uri="{FF2B5EF4-FFF2-40B4-BE49-F238E27FC236}">
                <a16:creationId xmlns:a16="http://schemas.microsoft.com/office/drawing/2014/main" id="{2AFF4E34-05DC-3CAB-E60B-4BA25CCE1307}"/>
              </a:ext>
            </a:extLst>
          </p:cNvPr>
          <p:cNvSpPr/>
          <p:nvPr userDrawn="1"/>
        </p:nvSpPr>
        <p:spPr>
          <a:xfrm>
            <a:off x="5059680" y="877659"/>
            <a:ext cx="5716440" cy="2337981"/>
          </a:xfrm>
          <a:prstGeom prst="rect">
            <a:avLst/>
          </a:prstGeom>
          <a:solidFill>
            <a:schemeClr val="bg1"/>
          </a:solidFill>
          <a:effectLst>
            <a:outerShdw blurRad="317500" dist="114300" dir="5400000" algn="t" rotWithShape="0">
              <a:prstClr val="black">
                <a:alpha val="10000"/>
              </a:prstClr>
            </a:outerShdw>
          </a:effectLst>
        </p:spPr>
        <p:txBody>
          <a:bodyPr vert="horz" wrap="square" lIns="72000" tIns="45720" rIns="91440" bIns="45720" rtlCol="0">
            <a:noAutofit/>
          </a:bodyPr>
          <a:lstStyle/>
          <a:p>
            <a:pPr marL="92075" lvl="0" indent="-92075">
              <a:lnSpc>
                <a:spcPct val="90000"/>
              </a:lnSpc>
              <a:spcBef>
                <a:spcPts val="1000"/>
              </a:spcBef>
              <a:buFont typeface="Century Gothic" panose="020B0502020202020204" pitchFamily="34" charset="0"/>
              <a:buChar char=" "/>
            </a:pPr>
            <a:endParaRPr lang="en-US" sz="100">
              <a:solidFill>
                <a:schemeClr val="tx1"/>
              </a:solidFill>
            </a:endParaRPr>
          </a:p>
        </p:txBody>
      </p:sp>
      <p:sp>
        <p:nvSpPr>
          <p:cNvPr id="13" name="Rectangle 12">
            <a:extLst>
              <a:ext uri="{FF2B5EF4-FFF2-40B4-BE49-F238E27FC236}">
                <a16:creationId xmlns:a16="http://schemas.microsoft.com/office/drawing/2014/main" id="{E657C3B8-8EF4-DA49-710C-2147C351993D}"/>
              </a:ext>
            </a:extLst>
          </p:cNvPr>
          <p:cNvSpPr/>
          <p:nvPr userDrawn="1"/>
        </p:nvSpPr>
        <p:spPr>
          <a:xfrm>
            <a:off x="5059680" y="3642361"/>
            <a:ext cx="5716440" cy="2337981"/>
          </a:xfrm>
          <a:prstGeom prst="rect">
            <a:avLst/>
          </a:prstGeom>
          <a:solidFill>
            <a:schemeClr val="bg1"/>
          </a:solidFill>
          <a:effectLst>
            <a:outerShdw blurRad="317500" dist="114300" dir="5400000" algn="t" rotWithShape="0">
              <a:prstClr val="black">
                <a:alpha val="10000"/>
              </a:prstClr>
            </a:outerShdw>
          </a:effectLst>
        </p:spPr>
        <p:txBody>
          <a:bodyPr vert="horz" wrap="square" lIns="72000" tIns="45720" rIns="91440" bIns="45720" rtlCol="0">
            <a:noAutofit/>
          </a:bodyPr>
          <a:lstStyle/>
          <a:p>
            <a:pPr marL="92075" lvl="0" indent="-92075">
              <a:lnSpc>
                <a:spcPct val="90000"/>
              </a:lnSpc>
              <a:spcBef>
                <a:spcPts val="1000"/>
              </a:spcBef>
              <a:buFont typeface="Century Gothic" panose="020B0502020202020204" pitchFamily="34" charset="0"/>
              <a:buChar char=" "/>
            </a:pPr>
            <a:endParaRPr lang="en-US" sz="100">
              <a:solidFill>
                <a:schemeClr val="tx1"/>
              </a:solidFill>
            </a:endParaRPr>
          </a:p>
        </p:txBody>
      </p:sp>
      <p:sp>
        <p:nvSpPr>
          <p:cNvPr id="15" name="Espace réservé pour une image  17">
            <a:extLst>
              <a:ext uri="{FF2B5EF4-FFF2-40B4-BE49-F238E27FC236}">
                <a16:creationId xmlns:a16="http://schemas.microsoft.com/office/drawing/2014/main" id="{05BB03AF-9A05-1250-7B46-1768C0946446}"/>
              </a:ext>
            </a:extLst>
          </p:cNvPr>
          <p:cNvSpPr>
            <a:spLocks noGrp="1"/>
          </p:cNvSpPr>
          <p:nvPr>
            <p:ph type="pic" sz="quarter" idx="15" hasCustomPrompt="1"/>
          </p:nvPr>
        </p:nvSpPr>
        <p:spPr>
          <a:xfrm>
            <a:off x="5447370" y="1265348"/>
            <a:ext cx="1452540" cy="1562602"/>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p:spPr>
        <p:txBody>
          <a:bodyPr wrap="square">
            <a:noAutofit/>
          </a:bodyPr>
          <a:lstStyle>
            <a:lvl1pPr>
              <a:defRPr sz="100"/>
            </a:lvl1pPr>
          </a:lstStyle>
          <a:p>
            <a:r>
              <a:rPr lang="en-GB" dirty="0"/>
              <a:t> </a:t>
            </a:r>
          </a:p>
        </p:txBody>
      </p:sp>
      <p:sp>
        <p:nvSpPr>
          <p:cNvPr id="19" name="Espace réservé pour une image  17">
            <a:extLst>
              <a:ext uri="{FF2B5EF4-FFF2-40B4-BE49-F238E27FC236}">
                <a16:creationId xmlns:a16="http://schemas.microsoft.com/office/drawing/2014/main" id="{6229C53E-1CC2-7C20-82C4-D0E6C76CD804}"/>
              </a:ext>
            </a:extLst>
          </p:cNvPr>
          <p:cNvSpPr>
            <a:spLocks noGrp="1"/>
          </p:cNvSpPr>
          <p:nvPr>
            <p:ph type="pic" sz="quarter" idx="16" hasCustomPrompt="1"/>
          </p:nvPr>
        </p:nvSpPr>
        <p:spPr>
          <a:xfrm>
            <a:off x="5447370" y="4030050"/>
            <a:ext cx="1452540" cy="1562602"/>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p:spPr>
        <p:txBody>
          <a:bodyPr wrap="square">
            <a:noAutofit/>
          </a:bodyPr>
          <a:lstStyle>
            <a:lvl1pPr>
              <a:defRPr sz="100"/>
            </a:lvl1pPr>
          </a:lstStyle>
          <a:p>
            <a:r>
              <a:rPr lang="en-GB" dirty="0"/>
              <a:t> </a:t>
            </a:r>
          </a:p>
        </p:txBody>
      </p:sp>
      <p:sp>
        <p:nvSpPr>
          <p:cNvPr id="21" name="Espace réservé du texte 20">
            <a:extLst>
              <a:ext uri="{FF2B5EF4-FFF2-40B4-BE49-F238E27FC236}">
                <a16:creationId xmlns:a16="http://schemas.microsoft.com/office/drawing/2014/main" id="{B111F2F7-E63F-6964-6A2B-8BD25D5978F0}"/>
              </a:ext>
            </a:extLst>
          </p:cNvPr>
          <p:cNvSpPr>
            <a:spLocks noGrp="1"/>
          </p:cNvSpPr>
          <p:nvPr>
            <p:ph type="body" sz="quarter" idx="17" hasCustomPrompt="1"/>
          </p:nvPr>
        </p:nvSpPr>
        <p:spPr>
          <a:xfrm>
            <a:off x="7157544" y="1265348"/>
            <a:ext cx="3365675" cy="286232"/>
          </a:xfrm>
        </p:spPr>
        <p:txBody>
          <a:bodyPr wrap="square">
            <a:spAutoFit/>
          </a:bodyPr>
          <a:lstStyle>
            <a:lvl1pPr marL="0" indent="0">
              <a:buNone/>
              <a:defRPr sz="1400" b="1" cap="all" baseline="0">
                <a:solidFill>
                  <a:schemeClr val="tx2"/>
                </a:solidFill>
              </a:defRPr>
            </a:lvl1pPr>
            <a:lvl2pPr marL="222250" indent="0">
              <a:buNone/>
              <a:defRPr/>
            </a:lvl2pPr>
            <a:lvl3pPr marL="492125" indent="0">
              <a:buNone/>
              <a:defRPr/>
            </a:lvl3pPr>
            <a:lvl4pPr marL="665163" indent="0">
              <a:buNone/>
              <a:defRPr/>
            </a:lvl4pPr>
            <a:lvl5pPr marL="847725" indent="0">
              <a:buNone/>
              <a:defRPr/>
            </a:lvl5pPr>
          </a:lstStyle>
          <a:p>
            <a:r>
              <a:rPr lang="en-GB" dirty="0" err="1"/>
              <a:t>Firstname</a:t>
            </a:r>
            <a:r>
              <a:rPr lang="en-GB" dirty="0"/>
              <a:t> name</a:t>
            </a:r>
          </a:p>
        </p:txBody>
      </p:sp>
      <p:sp>
        <p:nvSpPr>
          <p:cNvPr id="22" name="Espace réservé du texte 20">
            <a:extLst>
              <a:ext uri="{FF2B5EF4-FFF2-40B4-BE49-F238E27FC236}">
                <a16:creationId xmlns:a16="http://schemas.microsoft.com/office/drawing/2014/main" id="{8AE59CB3-F850-17FB-1E6E-CA55AA4C727D}"/>
              </a:ext>
            </a:extLst>
          </p:cNvPr>
          <p:cNvSpPr>
            <a:spLocks noGrp="1"/>
          </p:cNvSpPr>
          <p:nvPr>
            <p:ph type="body" sz="quarter" idx="18" hasCustomPrompt="1"/>
          </p:nvPr>
        </p:nvSpPr>
        <p:spPr>
          <a:xfrm>
            <a:off x="7157544" y="1477404"/>
            <a:ext cx="3365675" cy="258532"/>
          </a:xfrm>
        </p:spPr>
        <p:txBody>
          <a:bodyPr wrap="square">
            <a:spAutoFit/>
          </a:bodyPr>
          <a:lstStyle>
            <a:lvl1pPr marL="0" indent="0">
              <a:buNone/>
              <a:defRPr sz="1200" b="0" cap="none" baseline="0">
                <a:solidFill>
                  <a:schemeClr val="tx1"/>
                </a:solidFill>
              </a:defRPr>
            </a:lvl1pPr>
            <a:lvl2pPr marL="222250" indent="0">
              <a:buNone/>
              <a:defRPr/>
            </a:lvl2pPr>
            <a:lvl3pPr marL="492125" indent="0">
              <a:buNone/>
              <a:defRPr/>
            </a:lvl3pPr>
            <a:lvl4pPr marL="665163" indent="0">
              <a:buNone/>
              <a:defRPr/>
            </a:lvl4pPr>
            <a:lvl5pPr marL="847725" indent="0">
              <a:buNone/>
              <a:defRPr/>
            </a:lvl5pPr>
          </a:lstStyle>
          <a:p>
            <a:r>
              <a:rPr lang="en-GB" dirty="0"/>
              <a:t>Function</a:t>
            </a:r>
          </a:p>
        </p:txBody>
      </p:sp>
      <p:sp>
        <p:nvSpPr>
          <p:cNvPr id="24" name="Espace réservé du texte 20">
            <a:extLst>
              <a:ext uri="{FF2B5EF4-FFF2-40B4-BE49-F238E27FC236}">
                <a16:creationId xmlns:a16="http://schemas.microsoft.com/office/drawing/2014/main" id="{993BD422-D97B-4A44-6D56-A2BAF52CA206}"/>
              </a:ext>
            </a:extLst>
          </p:cNvPr>
          <p:cNvSpPr>
            <a:spLocks noGrp="1"/>
          </p:cNvSpPr>
          <p:nvPr>
            <p:ph type="body" sz="quarter" idx="19" hasCustomPrompt="1"/>
          </p:nvPr>
        </p:nvSpPr>
        <p:spPr>
          <a:xfrm>
            <a:off x="7157544" y="2023411"/>
            <a:ext cx="3365675" cy="258532"/>
          </a:xfrm>
        </p:spPr>
        <p:txBody>
          <a:bodyPr wrap="square" lIns="36000" anchor="ctr">
            <a:spAutoFit/>
          </a:bodyPr>
          <a:lstStyle>
            <a:lvl1pPr marL="171450" indent="-171450">
              <a:spcBef>
                <a:spcPts val="0"/>
              </a:spcBef>
              <a:buClr>
                <a:schemeClr val="tx2"/>
              </a:buClr>
              <a:buFont typeface="Arial" panose="020B0604020202020204" pitchFamily="34" charset="0"/>
              <a:buChar char="▐"/>
              <a:defRPr sz="1200" b="0" cap="none" baseline="0">
                <a:solidFill>
                  <a:schemeClr val="tx1"/>
                </a:solidFill>
              </a:defRPr>
            </a:lvl1pPr>
            <a:lvl2pPr marL="222250" indent="0">
              <a:buNone/>
              <a:defRPr/>
            </a:lvl2pPr>
            <a:lvl3pPr marL="492125" indent="0">
              <a:buNone/>
              <a:defRPr/>
            </a:lvl3pPr>
            <a:lvl4pPr marL="665163" indent="0">
              <a:buNone/>
              <a:defRPr/>
            </a:lvl4pPr>
            <a:lvl5pPr marL="847725" indent="0">
              <a:buNone/>
              <a:defRPr/>
            </a:lvl5pPr>
          </a:lstStyle>
          <a:p>
            <a:r>
              <a:rPr lang="en-GB" dirty="0"/>
              <a:t>Contact</a:t>
            </a:r>
          </a:p>
        </p:txBody>
      </p:sp>
      <p:sp>
        <p:nvSpPr>
          <p:cNvPr id="25" name="Espace réservé du texte 20">
            <a:extLst>
              <a:ext uri="{FF2B5EF4-FFF2-40B4-BE49-F238E27FC236}">
                <a16:creationId xmlns:a16="http://schemas.microsoft.com/office/drawing/2014/main" id="{9ED9E58C-6140-6454-05E9-43E2EF4268E3}"/>
              </a:ext>
            </a:extLst>
          </p:cNvPr>
          <p:cNvSpPr>
            <a:spLocks noGrp="1"/>
          </p:cNvSpPr>
          <p:nvPr>
            <p:ph type="body" sz="quarter" idx="20" hasCustomPrompt="1"/>
          </p:nvPr>
        </p:nvSpPr>
        <p:spPr>
          <a:xfrm>
            <a:off x="7157544" y="2569418"/>
            <a:ext cx="3365675" cy="258532"/>
          </a:xfrm>
        </p:spPr>
        <p:txBody>
          <a:bodyPr wrap="square">
            <a:spAutoFit/>
          </a:bodyPr>
          <a:lstStyle>
            <a:lvl1pPr marL="0" indent="0">
              <a:buNone/>
              <a:defRPr sz="1200" b="1" cap="all" baseline="0">
                <a:solidFill>
                  <a:schemeClr val="tx1"/>
                </a:solidFill>
              </a:defRPr>
            </a:lvl1pPr>
            <a:lvl2pPr marL="222250" indent="0">
              <a:buNone/>
              <a:defRPr/>
            </a:lvl2pPr>
            <a:lvl3pPr marL="492125" indent="0">
              <a:buNone/>
              <a:defRPr/>
            </a:lvl3pPr>
            <a:lvl4pPr marL="665163" indent="0">
              <a:buNone/>
              <a:defRPr/>
            </a:lvl4pPr>
            <a:lvl5pPr marL="847725" indent="0">
              <a:buNone/>
              <a:defRPr/>
            </a:lvl5pPr>
          </a:lstStyle>
          <a:p>
            <a:r>
              <a:rPr lang="en-GB" dirty="0"/>
              <a:t>BUREAU VERITAS</a:t>
            </a:r>
          </a:p>
        </p:txBody>
      </p:sp>
      <p:sp>
        <p:nvSpPr>
          <p:cNvPr id="26" name="Espace réservé du texte 20">
            <a:extLst>
              <a:ext uri="{FF2B5EF4-FFF2-40B4-BE49-F238E27FC236}">
                <a16:creationId xmlns:a16="http://schemas.microsoft.com/office/drawing/2014/main" id="{982EDC71-6BD5-E97E-6802-49A49B0E57BB}"/>
              </a:ext>
            </a:extLst>
          </p:cNvPr>
          <p:cNvSpPr>
            <a:spLocks noGrp="1"/>
          </p:cNvSpPr>
          <p:nvPr>
            <p:ph type="body" sz="quarter" idx="21" hasCustomPrompt="1"/>
          </p:nvPr>
        </p:nvSpPr>
        <p:spPr>
          <a:xfrm>
            <a:off x="7157544" y="4030050"/>
            <a:ext cx="3365675" cy="286232"/>
          </a:xfrm>
        </p:spPr>
        <p:txBody>
          <a:bodyPr wrap="square">
            <a:spAutoFit/>
          </a:bodyPr>
          <a:lstStyle>
            <a:lvl1pPr marL="0" indent="0">
              <a:buNone/>
              <a:defRPr sz="1400" b="1" cap="all" baseline="0">
                <a:solidFill>
                  <a:schemeClr val="tx2"/>
                </a:solidFill>
              </a:defRPr>
            </a:lvl1pPr>
            <a:lvl2pPr marL="222250" indent="0">
              <a:buNone/>
              <a:defRPr/>
            </a:lvl2pPr>
            <a:lvl3pPr marL="492125" indent="0">
              <a:buNone/>
              <a:defRPr/>
            </a:lvl3pPr>
            <a:lvl4pPr marL="665163" indent="0">
              <a:buNone/>
              <a:defRPr/>
            </a:lvl4pPr>
            <a:lvl5pPr marL="847725" indent="0">
              <a:buNone/>
              <a:defRPr/>
            </a:lvl5pPr>
          </a:lstStyle>
          <a:p>
            <a:r>
              <a:rPr lang="en-GB" dirty="0" err="1"/>
              <a:t>Firstname</a:t>
            </a:r>
            <a:r>
              <a:rPr lang="en-GB" dirty="0"/>
              <a:t> name</a:t>
            </a:r>
          </a:p>
        </p:txBody>
      </p:sp>
      <p:sp>
        <p:nvSpPr>
          <p:cNvPr id="27" name="Espace réservé du texte 20">
            <a:extLst>
              <a:ext uri="{FF2B5EF4-FFF2-40B4-BE49-F238E27FC236}">
                <a16:creationId xmlns:a16="http://schemas.microsoft.com/office/drawing/2014/main" id="{04279925-3E4C-4286-0A92-3F5E9CC9617A}"/>
              </a:ext>
            </a:extLst>
          </p:cNvPr>
          <p:cNvSpPr>
            <a:spLocks noGrp="1"/>
          </p:cNvSpPr>
          <p:nvPr>
            <p:ph type="body" sz="quarter" idx="22" hasCustomPrompt="1"/>
          </p:nvPr>
        </p:nvSpPr>
        <p:spPr>
          <a:xfrm>
            <a:off x="7157544" y="4242106"/>
            <a:ext cx="3365675" cy="258532"/>
          </a:xfrm>
        </p:spPr>
        <p:txBody>
          <a:bodyPr wrap="square">
            <a:spAutoFit/>
          </a:bodyPr>
          <a:lstStyle>
            <a:lvl1pPr marL="0" indent="0">
              <a:buNone/>
              <a:defRPr sz="1200" b="0" cap="none" baseline="0">
                <a:solidFill>
                  <a:schemeClr val="tx1"/>
                </a:solidFill>
              </a:defRPr>
            </a:lvl1pPr>
            <a:lvl2pPr marL="222250" indent="0">
              <a:buNone/>
              <a:defRPr/>
            </a:lvl2pPr>
            <a:lvl3pPr marL="492125" indent="0">
              <a:buNone/>
              <a:defRPr/>
            </a:lvl3pPr>
            <a:lvl4pPr marL="665163" indent="0">
              <a:buNone/>
              <a:defRPr/>
            </a:lvl4pPr>
            <a:lvl5pPr marL="847725" indent="0">
              <a:buNone/>
              <a:defRPr/>
            </a:lvl5pPr>
          </a:lstStyle>
          <a:p>
            <a:r>
              <a:rPr lang="en-GB" dirty="0"/>
              <a:t>Function</a:t>
            </a:r>
          </a:p>
        </p:txBody>
      </p:sp>
      <p:sp>
        <p:nvSpPr>
          <p:cNvPr id="28" name="Espace réservé du texte 20">
            <a:extLst>
              <a:ext uri="{FF2B5EF4-FFF2-40B4-BE49-F238E27FC236}">
                <a16:creationId xmlns:a16="http://schemas.microsoft.com/office/drawing/2014/main" id="{F19C744D-4380-DB83-B055-C0AF66F59C75}"/>
              </a:ext>
            </a:extLst>
          </p:cNvPr>
          <p:cNvSpPr>
            <a:spLocks noGrp="1"/>
          </p:cNvSpPr>
          <p:nvPr>
            <p:ph type="body" sz="quarter" idx="23" hasCustomPrompt="1"/>
          </p:nvPr>
        </p:nvSpPr>
        <p:spPr>
          <a:xfrm>
            <a:off x="7157544" y="4788113"/>
            <a:ext cx="3365675" cy="258532"/>
          </a:xfrm>
        </p:spPr>
        <p:txBody>
          <a:bodyPr wrap="square" lIns="36000" anchor="ctr">
            <a:spAutoFit/>
          </a:bodyPr>
          <a:lstStyle>
            <a:lvl1pPr marL="171450" indent="-171450">
              <a:spcBef>
                <a:spcPts val="0"/>
              </a:spcBef>
              <a:buClr>
                <a:schemeClr val="tx2"/>
              </a:buClr>
              <a:buFont typeface="Arial" panose="020B0604020202020204" pitchFamily="34" charset="0"/>
              <a:buChar char="▐"/>
              <a:defRPr sz="1200" b="0" cap="none" baseline="0">
                <a:solidFill>
                  <a:schemeClr val="tx1"/>
                </a:solidFill>
              </a:defRPr>
            </a:lvl1pPr>
            <a:lvl2pPr marL="222250" indent="0">
              <a:buNone/>
              <a:defRPr/>
            </a:lvl2pPr>
            <a:lvl3pPr marL="492125" indent="0">
              <a:buNone/>
              <a:defRPr/>
            </a:lvl3pPr>
            <a:lvl4pPr marL="665163" indent="0">
              <a:buNone/>
              <a:defRPr/>
            </a:lvl4pPr>
            <a:lvl5pPr marL="847725" indent="0">
              <a:buNone/>
              <a:defRPr/>
            </a:lvl5pPr>
          </a:lstStyle>
          <a:p>
            <a:r>
              <a:rPr lang="en-GB" dirty="0"/>
              <a:t>Contact</a:t>
            </a:r>
          </a:p>
        </p:txBody>
      </p:sp>
      <p:sp>
        <p:nvSpPr>
          <p:cNvPr id="29" name="Espace réservé du texte 20">
            <a:extLst>
              <a:ext uri="{FF2B5EF4-FFF2-40B4-BE49-F238E27FC236}">
                <a16:creationId xmlns:a16="http://schemas.microsoft.com/office/drawing/2014/main" id="{08BE09C5-2356-8A35-2DF9-B656475F3720}"/>
              </a:ext>
            </a:extLst>
          </p:cNvPr>
          <p:cNvSpPr>
            <a:spLocks noGrp="1"/>
          </p:cNvSpPr>
          <p:nvPr>
            <p:ph type="body" sz="quarter" idx="24" hasCustomPrompt="1"/>
          </p:nvPr>
        </p:nvSpPr>
        <p:spPr>
          <a:xfrm>
            <a:off x="7157544" y="5334120"/>
            <a:ext cx="3365675" cy="258532"/>
          </a:xfrm>
        </p:spPr>
        <p:txBody>
          <a:bodyPr wrap="square">
            <a:spAutoFit/>
          </a:bodyPr>
          <a:lstStyle>
            <a:lvl1pPr marL="0" indent="0">
              <a:buNone/>
              <a:defRPr sz="1200" b="1" cap="all" baseline="0">
                <a:solidFill>
                  <a:schemeClr val="tx1"/>
                </a:solidFill>
              </a:defRPr>
            </a:lvl1pPr>
            <a:lvl2pPr marL="222250" indent="0">
              <a:buNone/>
              <a:defRPr/>
            </a:lvl2pPr>
            <a:lvl3pPr marL="492125" indent="0">
              <a:buNone/>
              <a:defRPr/>
            </a:lvl3pPr>
            <a:lvl4pPr marL="665163" indent="0">
              <a:buNone/>
              <a:defRPr/>
            </a:lvl4pPr>
            <a:lvl5pPr marL="847725" indent="0">
              <a:buNone/>
              <a:defRPr/>
            </a:lvl5pPr>
          </a:lstStyle>
          <a:p>
            <a:r>
              <a:rPr lang="en-GB" dirty="0"/>
              <a:t>BUREAU VERITAS</a:t>
            </a:r>
          </a:p>
        </p:txBody>
      </p:sp>
    </p:spTree>
    <p:extLst>
      <p:ext uri="{BB962C8B-B14F-4D97-AF65-F5344CB8AC3E}">
        <p14:creationId xmlns:p14="http://schemas.microsoft.com/office/powerpoint/2010/main" val="101072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AC1A5E0-B61E-A231-333F-B9C7C09B7C4A}"/>
              </a:ext>
            </a:extLst>
          </p:cNvPr>
          <p:cNvSpPr/>
          <p:nvPr userDrawn="1"/>
        </p:nvSpPr>
        <p:spPr>
          <a:xfrm>
            <a:off x="592441" y="601979"/>
            <a:ext cx="11007118" cy="5654040"/>
          </a:xfrm>
          <a:prstGeom prst="rect">
            <a:avLst/>
          </a:prstGeom>
          <a:solidFill>
            <a:schemeClr val="bg1"/>
          </a:solidFill>
          <a:effectLst>
            <a:outerShdw blurRad="317500" dist="114300" dir="5400000" algn="t" rotWithShape="0">
              <a:prstClr val="black">
                <a:alpha val="10000"/>
              </a:prstClr>
            </a:outerShdw>
          </a:effectLst>
        </p:spPr>
        <p:txBody>
          <a:bodyPr vert="horz" wrap="square" lIns="72000" tIns="45720" rIns="91440" bIns="45720" rtlCol="0">
            <a:noAutofit/>
          </a:bodyPr>
          <a:lstStyle/>
          <a:p>
            <a:pPr marL="92075" lvl="0" indent="-92075">
              <a:lnSpc>
                <a:spcPct val="90000"/>
              </a:lnSpc>
              <a:spcBef>
                <a:spcPts val="1000"/>
              </a:spcBef>
              <a:buFont typeface="Century Gothic" panose="020B0502020202020204" pitchFamily="34" charset="0"/>
              <a:buChar char=" "/>
            </a:pPr>
            <a:endParaRPr lang="en-US" sz="100">
              <a:solidFill>
                <a:schemeClr val="tx1"/>
              </a:solidFill>
            </a:endParaRPr>
          </a:p>
        </p:txBody>
      </p:sp>
      <p:sp>
        <p:nvSpPr>
          <p:cNvPr id="17" name="Rectangle 16">
            <a:extLst>
              <a:ext uri="{FF2B5EF4-FFF2-40B4-BE49-F238E27FC236}">
                <a16:creationId xmlns:a16="http://schemas.microsoft.com/office/drawing/2014/main" id="{C02AF9CE-4DF1-4DD0-777E-FBCDFE998365}"/>
              </a:ext>
            </a:extLst>
          </p:cNvPr>
          <p:cNvSpPr/>
          <p:nvPr userDrawn="1"/>
        </p:nvSpPr>
        <p:spPr>
          <a:xfrm>
            <a:off x="592441" y="5663581"/>
            <a:ext cx="11008800" cy="592439"/>
          </a:xfrm>
          <a:prstGeom prst="rect">
            <a:avLst/>
          </a:prstGeom>
          <a:solidFill>
            <a:schemeClr val="tx1">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descr="Une image contenant texte&#10;&#10;Description générée automatiquement">
            <a:extLst>
              <a:ext uri="{FF2B5EF4-FFF2-40B4-BE49-F238E27FC236}">
                <a16:creationId xmlns:a16="http://schemas.microsoft.com/office/drawing/2014/main" id="{880189A6-8D4E-9F36-CF6A-293BBB4283DD}"/>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4059053" y="4010616"/>
            <a:ext cx="4073894" cy="911593"/>
          </a:xfrm>
          <a:prstGeom prst="rect">
            <a:avLst/>
          </a:prstGeom>
        </p:spPr>
      </p:pic>
      <p:sp>
        <p:nvSpPr>
          <p:cNvPr id="16" name="Espace réservé du texte 2">
            <a:extLst>
              <a:ext uri="{FF2B5EF4-FFF2-40B4-BE49-F238E27FC236}">
                <a16:creationId xmlns:a16="http://schemas.microsoft.com/office/drawing/2014/main" id="{935A1758-4AA1-E70A-C60D-0F0E52EE4903}"/>
              </a:ext>
            </a:extLst>
          </p:cNvPr>
          <p:cNvSpPr>
            <a:spLocks noGrp="1"/>
          </p:cNvSpPr>
          <p:nvPr>
            <p:ph type="body" sz="quarter" idx="10" hasCustomPrompt="1"/>
          </p:nvPr>
        </p:nvSpPr>
        <p:spPr>
          <a:xfrm>
            <a:off x="2919027" y="5818938"/>
            <a:ext cx="3055142" cy="297756"/>
          </a:xfrm>
          <a:noFill/>
        </p:spPr>
        <p:txBody>
          <a:bodyPr wrap="square" lIns="72000" tIns="72000" rIns="72000" bIns="72000" anchor="ctr" anchorCtr="0">
            <a:spAutoFit/>
          </a:bodyPr>
          <a:lstStyle>
            <a:lvl1pPr marL="0" indent="0" algn="l">
              <a:buNone/>
              <a:defRPr sz="1100" cap="all" spc="300" baseline="0">
                <a:latin typeface="+mj-lt"/>
              </a:defRPr>
            </a:lvl1pPr>
            <a:lvl2pPr marL="90488" indent="0">
              <a:buNone/>
              <a:defRPr/>
            </a:lvl2pPr>
            <a:lvl3pPr marL="271463" indent="0">
              <a:buNone/>
              <a:defRPr/>
            </a:lvl3pPr>
            <a:lvl4pPr marL="452437" indent="0">
              <a:buNone/>
              <a:defRPr/>
            </a:lvl4pPr>
            <a:lvl5pPr marL="622300" indent="0">
              <a:buNone/>
              <a:defRPr/>
            </a:lvl5pPr>
          </a:lstStyle>
          <a:p>
            <a:pPr lvl="0"/>
            <a:r>
              <a:rPr lang="fr-FR" dirty="0"/>
              <a:t>WWW.BUREAUVERITAS.COM</a:t>
            </a:r>
          </a:p>
        </p:txBody>
      </p:sp>
      <p:cxnSp>
        <p:nvCxnSpPr>
          <p:cNvPr id="20" name="Connecteur droit 19">
            <a:extLst>
              <a:ext uri="{FF2B5EF4-FFF2-40B4-BE49-F238E27FC236}">
                <a16:creationId xmlns:a16="http://schemas.microsoft.com/office/drawing/2014/main" id="{B7521009-5DFE-611C-9F69-C764DE7ABD98}"/>
              </a:ext>
            </a:extLst>
          </p:cNvPr>
          <p:cNvCxnSpPr>
            <a:cxnSpLocks/>
          </p:cNvCxnSpPr>
          <p:nvPr userDrawn="1"/>
        </p:nvCxnSpPr>
        <p:spPr>
          <a:xfrm flipV="1">
            <a:off x="6096001" y="263406"/>
            <a:ext cx="0" cy="338574"/>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0BFCA2A0-3772-D1DE-A530-88D52FD5ED82}"/>
              </a:ext>
            </a:extLst>
          </p:cNvPr>
          <p:cNvCxnSpPr>
            <a:cxnSpLocks/>
          </p:cNvCxnSpPr>
          <p:nvPr userDrawn="1"/>
        </p:nvCxnSpPr>
        <p:spPr>
          <a:xfrm flipV="1">
            <a:off x="6096001" y="601980"/>
            <a:ext cx="0" cy="338574"/>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 name="Group 12">
            <a:extLst>
              <a:ext uri="{FF2B5EF4-FFF2-40B4-BE49-F238E27FC236}">
                <a16:creationId xmlns:a16="http://schemas.microsoft.com/office/drawing/2014/main" id="{894ADD72-0E0B-CF64-4CE5-417DA4843839}"/>
              </a:ext>
            </a:extLst>
          </p:cNvPr>
          <p:cNvGrpSpPr>
            <a:grpSpLocks noChangeAspect="1"/>
          </p:cNvGrpSpPr>
          <p:nvPr userDrawn="1"/>
        </p:nvGrpSpPr>
        <p:grpSpPr bwMode="auto">
          <a:xfrm>
            <a:off x="5266943" y="1871473"/>
            <a:ext cx="1670273" cy="2071140"/>
            <a:chOff x="690" y="1280"/>
            <a:chExt cx="1400" cy="1736"/>
          </a:xfrm>
        </p:grpSpPr>
        <p:sp>
          <p:nvSpPr>
            <p:cNvPr id="3" name="Freeform 13">
              <a:extLst>
                <a:ext uri="{FF2B5EF4-FFF2-40B4-BE49-F238E27FC236}">
                  <a16:creationId xmlns:a16="http://schemas.microsoft.com/office/drawing/2014/main" id="{6D14B9A8-5808-11C5-9CF8-CA7EA79645BA}"/>
                </a:ext>
              </a:extLst>
            </p:cNvPr>
            <p:cNvSpPr>
              <a:spLocks/>
            </p:cNvSpPr>
            <p:nvPr/>
          </p:nvSpPr>
          <p:spPr bwMode="auto">
            <a:xfrm>
              <a:off x="1194" y="1308"/>
              <a:ext cx="4" cy="1"/>
            </a:xfrm>
            <a:custGeom>
              <a:avLst/>
              <a:gdLst>
                <a:gd name="T0" fmla="*/ 1 w 3"/>
                <a:gd name="T1" fmla="*/ 1 h 1"/>
                <a:gd name="T2" fmla="*/ 1 w 3"/>
                <a:gd name="T3" fmla="*/ 1 h 1"/>
              </a:gdLst>
              <a:ahLst/>
              <a:cxnLst>
                <a:cxn ang="0">
                  <a:pos x="T0" y="T1"/>
                </a:cxn>
                <a:cxn ang="0">
                  <a:pos x="T2" y="T3"/>
                </a:cxn>
              </a:cxnLst>
              <a:rect l="0" t="0" r="r" b="b"/>
              <a:pathLst>
                <a:path w="3" h="1">
                  <a:moveTo>
                    <a:pt x="1" y="1"/>
                  </a:moveTo>
                  <a:cubicBezTo>
                    <a:pt x="3" y="0"/>
                    <a:pt x="0" y="1"/>
                    <a:pt x="1"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 name="Freeform 14">
              <a:extLst>
                <a:ext uri="{FF2B5EF4-FFF2-40B4-BE49-F238E27FC236}">
                  <a16:creationId xmlns:a16="http://schemas.microsoft.com/office/drawing/2014/main" id="{3129588A-1A43-BE46-3AA6-0BF652FEDBCB}"/>
                </a:ext>
              </a:extLst>
            </p:cNvPr>
            <p:cNvSpPr>
              <a:spLocks noEditPoints="1"/>
            </p:cNvSpPr>
            <p:nvPr/>
          </p:nvSpPr>
          <p:spPr bwMode="auto">
            <a:xfrm>
              <a:off x="906" y="1280"/>
              <a:ext cx="976" cy="1214"/>
            </a:xfrm>
            <a:custGeom>
              <a:avLst/>
              <a:gdLst>
                <a:gd name="T0" fmla="*/ 211 w 711"/>
                <a:gd name="T1" fmla="*/ 862 h 883"/>
                <a:gd name="T2" fmla="*/ 354 w 711"/>
                <a:gd name="T3" fmla="*/ 883 h 883"/>
                <a:gd name="T4" fmla="*/ 355 w 711"/>
                <a:gd name="T5" fmla="*/ 883 h 883"/>
                <a:gd name="T6" fmla="*/ 356 w 711"/>
                <a:gd name="T7" fmla="*/ 883 h 883"/>
                <a:gd name="T8" fmla="*/ 498 w 711"/>
                <a:gd name="T9" fmla="*/ 862 h 883"/>
                <a:gd name="T10" fmla="*/ 621 w 711"/>
                <a:gd name="T11" fmla="*/ 769 h 883"/>
                <a:gd name="T12" fmla="*/ 711 w 711"/>
                <a:gd name="T13" fmla="*/ 442 h 883"/>
                <a:gd name="T14" fmla="*/ 711 w 711"/>
                <a:gd name="T15" fmla="*/ 441 h 883"/>
                <a:gd name="T16" fmla="*/ 621 w 711"/>
                <a:gd name="T17" fmla="*/ 114 h 883"/>
                <a:gd name="T18" fmla="*/ 499 w 711"/>
                <a:gd name="T19" fmla="*/ 21 h 883"/>
                <a:gd name="T20" fmla="*/ 355 w 711"/>
                <a:gd name="T21" fmla="*/ 0 h 883"/>
                <a:gd name="T22" fmla="*/ 211 w 711"/>
                <a:gd name="T23" fmla="*/ 21 h 883"/>
                <a:gd name="T24" fmla="*/ 211 w 711"/>
                <a:gd name="T25" fmla="*/ 21 h 883"/>
                <a:gd name="T26" fmla="*/ 211 w 711"/>
                <a:gd name="T27" fmla="*/ 21 h 883"/>
                <a:gd name="T28" fmla="*/ 90 w 711"/>
                <a:gd name="T29" fmla="*/ 114 h 883"/>
                <a:gd name="T30" fmla="*/ 0 w 711"/>
                <a:gd name="T31" fmla="*/ 441 h 883"/>
                <a:gd name="T32" fmla="*/ 0 w 711"/>
                <a:gd name="T33" fmla="*/ 442 h 883"/>
                <a:gd name="T34" fmla="*/ 90 w 711"/>
                <a:gd name="T35" fmla="*/ 769 h 883"/>
                <a:gd name="T36" fmla="*/ 211 w 711"/>
                <a:gd name="T37" fmla="*/ 862 h 883"/>
                <a:gd name="T38" fmla="*/ 26 w 711"/>
                <a:gd name="T39" fmla="*/ 441 h 883"/>
                <a:gd name="T40" fmla="*/ 83 w 711"/>
                <a:gd name="T41" fmla="*/ 162 h 883"/>
                <a:gd name="T42" fmla="*/ 235 w 711"/>
                <a:gd name="T43" fmla="*/ 27 h 883"/>
                <a:gd name="T44" fmla="*/ 355 w 711"/>
                <a:gd name="T45" fmla="*/ 12 h 883"/>
                <a:gd name="T46" fmla="*/ 475 w 711"/>
                <a:gd name="T47" fmla="*/ 27 h 883"/>
                <a:gd name="T48" fmla="*/ 626 w 711"/>
                <a:gd name="T49" fmla="*/ 162 h 883"/>
                <a:gd name="T50" fmla="*/ 683 w 711"/>
                <a:gd name="T51" fmla="*/ 441 h 883"/>
                <a:gd name="T52" fmla="*/ 626 w 711"/>
                <a:gd name="T53" fmla="*/ 721 h 883"/>
                <a:gd name="T54" fmla="*/ 475 w 711"/>
                <a:gd name="T55" fmla="*/ 856 h 883"/>
                <a:gd name="T56" fmla="*/ 355 w 711"/>
                <a:gd name="T57" fmla="*/ 871 h 883"/>
                <a:gd name="T58" fmla="*/ 235 w 711"/>
                <a:gd name="T59" fmla="*/ 856 h 883"/>
                <a:gd name="T60" fmla="*/ 83 w 711"/>
                <a:gd name="T61" fmla="*/ 721 h 883"/>
                <a:gd name="T62" fmla="*/ 26 w 711"/>
                <a:gd name="T63" fmla="*/ 44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1" h="883">
                  <a:moveTo>
                    <a:pt x="211" y="862"/>
                  </a:moveTo>
                  <a:cubicBezTo>
                    <a:pt x="257" y="875"/>
                    <a:pt x="305" y="883"/>
                    <a:pt x="354" y="883"/>
                  </a:cubicBezTo>
                  <a:cubicBezTo>
                    <a:pt x="355" y="883"/>
                    <a:pt x="355" y="883"/>
                    <a:pt x="355" y="883"/>
                  </a:cubicBezTo>
                  <a:cubicBezTo>
                    <a:pt x="356" y="883"/>
                    <a:pt x="356" y="883"/>
                    <a:pt x="356" y="883"/>
                  </a:cubicBezTo>
                  <a:cubicBezTo>
                    <a:pt x="406" y="883"/>
                    <a:pt x="453" y="876"/>
                    <a:pt x="498" y="862"/>
                  </a:cubicBezTo>
                  <a:cubicBezTo>
                    <a:pt x="547" y="845"/>
                    <a:pt x="593" y="811"/>
                    <a:pt x="621" y="769"/>
                  </a:cubicBezTo>
                  <a:cubicBezTo>
                    <a:pt x="667" y="701"/>
                    <a:pt x="709" y="571"/>
                    <a:pt x="711" y="442"/>
                  </a:cubicBezTo>
                  <a:cubicBezTo>
                    <a:pt x="711" y="441"/>
                    <a:pt x="711" y="441"/>
                    <a:pt x="711" y="441"/>
                  </a:cubicBezTo>
                  <a:cubicBezTo>
                    <a:pt x="709" y="312"/>
                    <a:pt x="667" y="181"/>
                    <a:pt x="621" y="114"/>
                  </a:cubicBezTo>
                  <a:cubicBezTo>
                    <a:pt x="593" y="72"/>
                    <a:pt x="548" y="38"/>
                    <a:pt x="499" y="21"/>
                  </a:cubicBezTo>
                  <a:cubicBezTo>
                    <a:pt x="454" y="7"/>
                    <a:pt x="405" y="0"/>
                    <a:pt x="355" y="0"/>
                  </a:cubicBezTo>
                  <a:cubicBezTo>
                    <a:pt x="306" y="0"/>
                    <a:pt x="257" y="7"/>
                    <a:pt x="211" y="21"/>
                  </a:cubicBezTo>
                  <a:cubicBezTo>
                    <a:pt x="212" y="21"/>
                    <a:pt x="212" y="21"/>
                    <a:pt x="211" y="21"/>
                  </a:cubicBezTo>
                  <a:cubicBezTo>
                    <a:pt x="212" y="21"/>
                    <a:pt x="212" y="21"/>
                    <a:pt x="211" y="21"/>
                  </a:cubicBezTo>
                  <a:cubicBezTo>
                    <a:pt x="163" y="38"/>
                    <a:pt x="118" y="72"/>
                    <a:pt x="90" y="114"/>
                  </a:cubicBezTo>
                  <a:cubicBezTo>
                    <a:pt x="44" y="181"/>
                    <a:pt x="2" y="312"/>
                    <a:pt x="0" y="441"/>
                  </a:cubicBezTo>
                  <a:cubicBezTo>
                    <a:pt x="0" y="442"/>
                    <a:pt x="0" y="442"/>
                    <a:pt x="0" y="442"/>
                  </a:cubicBezTo>
                  <a:cubicBezTo>
                    <a:pt x="2" y="571"/>
                    <a:pt x="44" y="701"/>
                    <a:pt x="90" y="769"/>
                  </a:cubicBezTo>
                  <a:cubicBezTo>
                    <a:pt x="118" y="811"/>
                    <a:pt x="163" y="845"/>
                    <a:pt x="211" y="862"/>
                  </a:cubicBezTo>
                  <a:moveTo>
                    <a:pt x="26" y="441"/>
                  </a:moveTo>
                  <a:cubicBezTo>
                    <a:pt x="25" y="344"/>
                    <a:pt x="54" y="225"/>
                    <a:pt x="83" y="162"/>
                  </a:cubicBezTo>
                  <a:cubicBezTo>
                    <a:pt x="115" y="90"/>
                    <a:pt x="163" y="46"/>
                    <a:pt x="235" y="27"/>
                  </a:cubicBezTo>
                  <a:cubicBezTo>
                    <a:pt x="273" y="17"/>
                    <a:pt x="313" y="12"/>
                    <a:pt x="355" y="12"/>
                  </a:cubicBezTo>
                  <a:cubicBezTo>
                    <a:pt x="396" y="12"/>
                    <a:pt x="436" y="17"/>
                    <a:pt x="475" y="27"/>
                  </a:cubicBezTo>
                  <a:cubicBezTo>
                    <a:pt x="546" y="46"/>
                    <a:pt x="595" y="90"/>
                    <a:pt x="626" y="162"/>
                  </a:cubicBezTo>
                  <a:cubicBezTo>
                    <a:pt x="655" y="225"/>
                    <a:pt x="685" y="344"/>
                    <a:pt x="683" y="441"/>
                  </a:cubicBezTo>
                  <a:cubicBezTo>
                    <a:pt x="685" y="539"/>
                    <a:pt x="655" y="658"/>
                    <a:pt x="626" y="721"/>
                  </a:cubicBezTo>
                  <a:cubicBezTo>
                    <a:pt x="595" y="793"/>
                    <a:pt x="546" y="837"/>
                    <a:pt x="475" y="856"/>
                  </a:cubicBezTo>
                  <a:cubicBezTo>
                    <a:pt x="436" y="866"/>
                    <a:pt x="396" y="871"/>
                    <a:pt x="355" y="871"/>
                  </a:cubicBezTo>
                  <a:cubicBezTo>
                    <a:pt x="313" y="871"/>
                    <a:pt x="273" y="866"/>
                    <a:pt x="235" y="856"/>
                  </a:cubicBezTo>
                  <a:cubicBezTo>
                    <a:pt x="163" y="837"/>
                    <a:pt x="115" y="793"/>
                    <a:pt x="83" y="721"/>
                  </a:cubicBezTo>
                  <a:cubicBezTo>
                    <a:pt x="54" y="658"/>
                    <a:pt x="25" y="539"/>
                    <a:pt x="26" y="4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5" name="Freeform 15">
              <a:extLst>
                <a:ext uri="{FF2B5EF4-FFF2-40B4-BE49-F238E27FC236}">
                  <a16:creationId xmlns:a16="http://schemas.microsoft.com/office/drawing/2014/main" id="{9CB0BB57-F3FA-CEFA-1CB0-952BE72E5514}"/>
                </a:ext>
              </a:extLst>
            </p:cNvPr>
            <p:cNvSpPr>
              <a:spLocks noEditPoints="1"/>
            </p:cNvSpPr>
            <p:nvPr/>
          </p:nvSpPr>
          <p:spPr bwMode="auto">
            <a:xfrm>
              <a:off x="1086" y="1440"/>
              <a:ext cx="616" cy="895"/>
            </a:xfrm>
            <a:custGeom>
              <a:avLst/>
              <a:gdLst>
                <a:gd name="T0" fmla="*/ 324 w 449"/>
                <a:gd name="T1" fmla="*/ 637 h 651"/>
                <a:gd name="T2" fmla="*/ 324 w 449"/>
                <a:gd name="T3" fmla="*/ 13 h 651"/>
                <a:gd name="T4" fmla="*/ 50 w 449"/>
                <a:gd name="T5" fmla="*/ 77 h 651"/>
                <a:gd name="T6" fmla="*/ 96 w 449"/>
                <a:gd name="T7" fmla="*/ 474 h 651"/>
                <a:gd name="T8" fmla="*/ 70 w 449"/>
                <a:gd name="T9" fmla="*/ 459 h 651"/>
                <a:gd name="T10" fmla="*/ 59 w 449"/>
                <a:gd name="T11" fmla="*/ 380 h 651"/>
                <a:gd name="T12" fmla="*/ 91 w 449"/>
                <a:gd name="T13" fmla="*/ 432 h 651"/>
                <a:gd name="T14" fmla="*/ 115 w 449"/>
                <a:gd name="T15" fmla="*/ 371 h 651"/>
                <a:gd name="T16" fmla="*/ 127 w 449"/>
                <a:gd name="T17" fmla="*/ 414 h 651"/>
                <a:gd name="T18" fmla="*/ 194 w 449"/>
                <a:gd name="T19" fmla="*/ 603 h 651"/>
                <a:gd name="T20" fmla="*/ 207 w 449"/>
                <a:gd name="T21" fmla="*/ 579 h 651"/>
                <a:gd name="T22" fmla="*/ 216 w 449"/>
                <a:gd name="T23" fmla="*/ 565 h 651"/>
                <a:gd name="T24" fmla="*/ 227 w 449"/>
                <a:gd name="T25" fmla="*/ 536 h 651"/>
                <a:gd name="T26" fmla="*/ 238 w 449"/>
                <a:gd name="T27" fmla="*/ 565 h 651"/>
                <a:gd name="T28" fmla="*/ 276 w 449"/>
                <a:gd name="T29" fmla="*/ 518 h 651"/>
                <a:gd name="T30" fmla="*/ 251 w 449"/>
                <a:gd name="T31" fmla="*/ 475 h 651"/>
                <a:gd name="T32" fmla="*/ 297 w 449"/>
                <a:gd name="T33" fmla="*/ 359 h 651"/>
                <a:gd name="T34" fmla="*/ 293 w 449"/>
                <a:gd name="T35" fmla="*/ 605 h 651"/>
                <a:gd name="T36" fmla="*/ 307 w 449"/>
                <a:gd name="T37" fmla="*/ 591 h 651"/>
                <a:gd name="T38" fmla="*/ 339 w 449"/>
                <a:gd name="T39" fmla="*/ 478 h 651"/>
                <a:gd name="T40" fmla="*/ 356 w 449"/>
                <a:gd name="T41" fmla="*/ 490 h 651"/>
                <a:gd name="T42" fmla="*/ 379 w 449"/>
                <a:gd name="T43" fmla="*/ 453 h 651"/>
                <a:gd name="T44" fmla="*/ 313 w 449"/>
                <a:gd name="T45" fmla="*/ 372 h 651"/>
                <a:gd name="T46" fmla="*/ 365 w 449"/>
                <a:gd name="T47" fmla="*/ 515 h 651"/>
                <a:gd name="T48" fmla="*/ 320 w 449"/>
                <a:gd name="T49" fmla="*/ 411 h 651"/>
                <a:gd name="T50" fmla="*/ 366 w 449"/>
                <a:gd name="T51" fmla="*/ 412 h 651"/>
                <a:gd name="T52" fmla="*/ 354 w 449"/>
                <a:gd name="T53" fmla="*/ 368 h 651"/>
                <a:gd name="T54" fmla="*/ 366 w 449"/>
                <a:gd name="T55" fmla="*/ 412 h 651"/>
                <a:gd name="T56" fmla="*/ 392 w 449"/>
                <a:gd name="T57" fmla="*/ 308 h 651"/>
                <a:gd name="T58" fmla="*/ 347 w 449"/>
                <a:gd name="T59" fmla="*/ 201 h 651"/>
                <a:gd name="T60" fmla="*/ 382 w 449"/>
                <a:gd name="T61" fmla="*/ 273 h 651"/>
                <a:gd name="T62" fmla="*/ 306 w 449"/>
                <a:gd name="T63" fmla="*/ 277 h 651"/>
                <a:gd name="T64" fmla="*/ 335 w 449"/>
                <a:gd name="T65" fmla="*/ 203 h 651"/>
                <a:gd name="T66" fmla="*/ 312 w 449"/>
                <a:gd name="T67" fmla="*/ 51 h 651"/>
                <a:gd name="T68" fmla="*/ 292 w 449"/>
                <a:gd name="T69" fmla="*/ 86 h 651"/>
                <a:gd name="T70" fmla="*/ 259 w 449"/>
                <a:gd name="T71" fmla="*/ 140 h 651"/>
                <a:gd name="T72" fmla="*/ 88 w 449"/>
                <a:gd name="T73" fmla="*/ 93 h 651"/>
                <a:gd name="T74" fmla="*/ 115 w 449"/>
                <a:gd name="T75" fmla="*/ 60 h 651"/>
                <a:gd name="T76" fmla="*/ 133 w 449"/>
                <a:gd name="T77" fmla="*/ 116 h 651"/>
                <a:gd name="T78" fmla="*/ 119 w 449"/>
                <a:gd name="T79" fmla="*/ 151 h 651"/>
                <a:gd name="T80" fmla="*/ 121 w 449"/>
                <a:gd name="T81" fmla="*/ 169 h 651"/>
                <a:gd name="T82" fmla="*/ 88 w 449"/>
                <a:gd name="T83" fmla="*/ 169 h 651"/>
                <a:gd name="T84" fmla="*/ 104 w 449"/>
                <a:gd name="T85" fmla="*/ 204 h 651"/>
                <a:gd name="T86" fmla="*/ 207 w 449"/>
                <a:gd name="T87" fmla="*/ 212 h 651"/>
                <a:gd name="T88" fmla="*/ 208 w 449"/>
                <a:gd name="T89" fmla="*/ 131 h 651"/>
                <a:gd name="T90" fmla="*/ 237 w 449"/>
                <a:gd name="T91" fmla="*/ 182 h 651"/>
                <a:gd name="T92" fmla="*/ 268 w 449"/>
                <a:gd name="T93" fmla="*/ 180 h 651"/>
                <a:gd name="T94" fmla="*/ 280 w 449"/>
                <a:gd name="T95" fmla="*/ 84 h 651"/>
                <a:gd name="T96" fmla="*/ 273 w 449"/>
                <a:gd name="T97" fmla="*/ 204 h 651"/>
                <a:gd name="T98" fmla="*/ 242 w 449"/>
                <a:gd name="T99" fmla="*/ 356 h 651"/>
                <a:gd name="T100" fmla="*/ 231 w 449"/>
                <a:gd name="T101" fmla="*/ 498 h 651"/>
                <a:gd name="T102" fmla="*/ 222 w 449"/>
                <a:gd name="T103" fmla="*/ 459 h 651"/>
                <a:gd name="T104" fmla="*/ 162 w 449"/>
                <a:gd name="T105" fmla="*/ 498 h 651"/>
                <a:gd name="T106" fmla="*/ 147 w 449"/>
                <a:gd name="T107" fmla="*/ 482 h 651"/>
                <a:gd name="T108" fmla="*/ 200 w 449"/>
                <a:gd name="T109" fmla="*/ 259 h 651"/>
                <a:gd name="T110" fmla="*/ 100 w 449"/>
                <a:gd name="T111" fmla="*/ 234 h 651"/>
                <a:gd name="T112" fmla="*/ 115 w 449"/>
                <a:gd name="T113" fmla="*/ 285 h 651"/>
                <a:gd name="T114" fmla="*/ 116 w 449"/>
                <a:gd name="T115" fmla="*/ 247 h 651"/>
                <a:gd name="T116" fmla="*/ 59 w 449"/>
                <a:gd name="T117" fmla="*/ 34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651">
                  <a:moveTo>
                    <a:pt x="124" y="637"/>
                  </a:moveTo>
                  <a:cubicBezTo>
                    <a:pt x="156" y="646"/>
                    <a:pt x="190" y="651"/>
                    <a:pt x="224" y="651"/>
                  </a:cubicBezTo>
                  <a:cubicBezTo>
                    <a:pt x="225" y="651"/>
                    <a:pt x="225" y="651"/>
                    <a:pt x="225" y="651"/>
                  </a:cubicBezTo>
                  <a:cubicBezTo>
                    <a:pt x="259" y="651"/>
                    <a:pt x="293" y="646"/>
                    <a:pt x="324" y="637"/>
                  </a:cubicBezTo>
                  <a:cubicBezTo>
                    <a:pt x="358" y="628"/>
                    <a:pt x="385" y="605"/>
                    <a:pt x="399" y="573"/>
                  </a:cubicBezTo>
                  <a:cubicBezTo>
                    <a:pt x="429" y="509"/>
                    <a:pt x="449" y="417"/>
                    <a:pt x="449" y="325"/>
                  </a:cubicBezTo>
                  <a:cubicBezTo>
                    <a:pt x="449" y="234"/>
                    <a:pt x="429" y="142"/>
                    <a:pt x="399" y="77"/>
                  </a:cubicBezTo>
                  <a:cubicBezTo>
                    <a:pt x="385" y="46"/>
                    <a:pt x="358" y="23"/>
                    <a:pt x="324" y="13"/>
                  </a:cubicBezTo>
                  <a:cubicBezTo>
                    <a:pt x="293" y="5"/>
                    <a:pt x="259" y="0"/>
                    <a:pt x="225" y="0"/>
                  </a:cubicBezTo>
                  <a:cubicBezTo>
                    <a:pt x="224" y="0"/>
                    <a:pt x="224" y="0"/>
                    <a:pt x="224" y="0"/>
                  </a:cubicBezTo>
                  <a:cubicBezTo>
                    <a:pt x="190" y="0"/>
                    <a:pt x="156" y="5"/>
                    <a:pt x="124" y="13"/>
                  </a:cubicBezTo>
                  <a:cubicBezTo>
                    <a:pt x="91" y="23"/>
                    <a:pt x="63" y="46"/>
                    <a:pt x="50" y="77"/>
                  </a:cubicBezTo>
                  <a:cubicBezTo>
                    <a:pt x="19" y="142"/>
                    <a:pt x="0" y="234"/>
                    <a:pt x="0" y="325"/>
                  </a:cubicBezTo>
                  <a:cubicBezTo>
                    <a:pt x="0" y="417"/>
                    <a:pt x="19" y="509"/>
                    <a:pt x="50" y="573"/>
                  </a:cubicBezTo>
                  <a:cubicBezTo>
                    <a:pt x="63" y="605"/>
                    <a:pt x="91" y="628"/>
                    <a:pt x="124" y="637"/>
                  </a:cubicBezTo>
                  <a:moveTo>
                    <a:pt x="96" y="474"/>
                  </a:moveTo>
                  <a:cubicBezTo>
                    <a:pt x="94" y="474"/>
                    <a:pt x="90" y="473"/>
                    <a:pt x="88" y="473"/>
                  </a:cubicBezTo>
                  <a:cubicBezTo>
                    <a:pt x="83" y="471"/>
                    <a:pt x="76" y="469"/>
                    <a:pt x="72" y="462"/>
                  </a:cubicBezTo>
                  <a:cubicBezTo>
                    <a:pt x="71" y="461"/>
                    <a:pt x="71" y="461"/>
                    <a:pt x="71" y="461"/>
                  </a:cubicBezTo>
                  <a:cubicBezTo>
                    <a:pt x="70" y="459"/>
                    <a:pt x="70" y="459"/>
                    <a:pt x="70" y="459"/>
                  </a:cubicBezTo>
                  <a:cubicBezTo>
                    <a:pt x="69" y="457"/>
                    <a:pt x="69" y="457"/>
                    <a:pt x="69" y="457"/>
                  </a:cubicBezTo>
                  <a:cubicBezTo>
                    <a:pt x="69" y="453"/>
                    <a:pt x="69" y="453"/>
                    <a:pt x="69" y="453"/>
                  </a:cubicBezTo>
                  <a:cubicBezTo>
                    <a:pt x="69" y="392"/>
                    <a:pt x="69" y="392"/>
                    <a:pt x="69" y="392"/>
                  </a:cubicBezTo>
                  <a:cubicBezTo>
                    <a:pt x="68" y="384"/>
                    <a:pt x="66" y="384"/>
                    <a:pt x="59" y="380"/>
                  </a:cubicBezTo>
                  <a:cubicBezTo>
                    <a:pt x="62" y="379"/>
                    <a:pt x="62" y="379"/>
                    <a:pt x="62" y="379"/>
                  </a:cubicBezTo>
                  <a:cubicBezTo>
                    <a:pt x="86" y="371"/>
                    <a:pt x="86" y="371"/>
                    <a:pt x="86" y="371"/>
                  </a:cubicBezTo>
                  <a:cubicBezTo>
                    <a:pt x="90" y="375"/>
                    <a:pt x="91" y="379"/>
                    <a:pt x="91" y="385"/>
                  </a:cubicBezTo>
                  <a:cubicBezTo>
                    <a:pt x="91" y="432"/>
                    <a:pt x="91" y="432"/>
                    <a:pt x="91" y="432"/>
                  </a:cubicBezTo>
                  <a:cubicBezTo>
                    <a:pt x="91" y="436"/>
                    <a:pt x="94" y="437"/>
                    <a:pt x="97" y="437"/>
                  </a:cubicBezTo>
                  <a:cubicBezTo>
                    <a:pt x="101" y="437"/>
                    <a:pt x="103" y="436"/>
                    <a:pt x="104" y="433"/>
                  </a:cubicBezTo>
                  <a:cubicBezTo>
                    <a:pt x="104" y="411"/>
                    <a:pt x="103" y="405"/>
                    <a:pt x="104" y="386"/>
                  </a:cubicBezTo>
                  <a:cubicBezTo>
                    <a:pt x="104" y="379"/>
                    <a:pt x="110" y="373"/>
                    <a:pt x="115" y="371"/>
                  </a:cubicBezTo>
                  <a:cubicBezTo>
                    <a:pt x="122" y="368"/>
                    <a:pt x="131" y="369"/>
                    <a:pt x="137" y="372"/>
                  </a:cubicBezTo>
                  <a:cubicBezTo>
                    <a:pt x="148" y="377"/>
                    <a:pt x="147" y="399"/>
                    <a:pt x="147" y="416"/>
                  </a:cubicBezTo>
                  <a:cubicBezTo>
                    <a:pt x="143" y="414"/>
                    <a:pt x="142" y="413"/>
                    <a:pt x="138" y="412"/>
                  </a:cubicBezTo>
                  <a:cubicBezTo>
                    <a:pt x="134" y="411"/>
                    <a:pt x="130" y="412"/>
                    <a:pt x="127" y="414"/>
                  </a:cubicBezTo>
                  <a:cubicBezTo>
                    <a:pt x="123" y="417"/>
                    <a:pt x="123" y="421"/>
                    <a:pt x="123" y="426"/>
                  </a:cubicBezTo>
                  <a:cubicBezTo>
                    <a:pt x="123" y="447"/>
                    <a:pt x="125" y="461"/>
                    <a:pt x="115" y="469"/>
                  </a:cubicBezTo>
                  <a:cubicBezTo>
                    <a:pt x="108" y="473"/>
                    <a:pt x="102" y="474"/>
                    <a:pt x="96" y="474"/>
                  </a:cubicBezTo>
                  <a:moveTo>
                    <a:pt x="194" y="603"/>
                  </a:moveTo>
                  <a:cubicBezTo>
                    <a:pt x="185" y="609"/>
                    <a:pt x="170" y="611"/>
                    <a:pt x="160" y="605"/>
                  </a:cubicBezTo>
                  <a:cubicBezTo>
                    <a:pt x="154" y="602"/>
                    <a:pt x="149" y="597"/>
                    <a:pt x="146" y="591"/>
                  </a:cubicBezTo>
                  <a:cubicBezTo>
                    <a:pt x="144" y="586"/>
                    <a:pt x="143" y="584"/>
                    <a:pt x="143" y="579"/>
                  </a:cubicBezTo>
                  <a:cubicBezTo>
                    <a:pt x="166" y="579"/>
                    <a:pt x="182" y="579"/>
                    <a:pt x="207" y="579"/>
                  </a:cubicBezTo>
                  <a:cubicBezTo>
                    <a:pt x="207" y="588"/>
                    <a:pt x="202" y="597"/>
                    <a:pt x="194" y="603"/>
                  </a:cubicBezTo>
                  <a:moveTo>
                    <a:pt x="238" y="605"/>
                  </a:moveTo>
                  <a:cubicBezTo>
                    <a:pt x="216" y="605"/>
                    <a:pt x="216" y="605"/>
                    <a:pt x="216" y="605"/>
                  </a:cubicBezTo>
                  <a:cubicBezTo>
                    <a:pt x="216" y="565"/>
                    <a:pt x="216" y="565"/>
                    <a:pt x="216" y="565"/>
                  </a:cubicBezTo>
                  <a:cubicBezTo>
                    <a:pt x="181" y="565"/>
                    <a:pt x="181" y="565"/>
                    <a:pt x="181" y="565"/>
                  </a:cubicBezTo>
                  <a:cubicBezTo>
                    <a:pt x="181" y="549"/>
                    <a:pt x="181" y="549"/>
                    <a:pt x="181" y="549"/>
                  </a:cubicBezTo>
                  <a:cubicBezTo>
                    <a:pt x="216" y="549"/>
                    <a:pt x="216" y="549"/>
                    <a:pt x="216" y="549"/>
                  </a:cubicBezTo>
                  <a:cubicBezTo>
                    <a:pt x="227" y="536"/>
                    <a:pt x="227" y="536"/>
                    <a:pt x="227" y="536"/>
                  </a:cubicBezTo>
                  <a:cubicBezTo>
                    <a:pt x="232" y="543"/>
                    <a:pt x="233" y="543"/>
                    <a:pt x="238" y="549"/>
                  </a:cubicBezTo>
                  <a:cubicBezTo>
                    <a:pt x="273" y="549"/>
                    <a:pt x="273" y="549"/>
                    <a:pt x="273" y="549"/>
                  </a:cubicBezTo>
                  <a:cubicBezTo>
                    <a:pt x="273" y="565"/>
                    <a:pt x="273" y="565"/>
                    <a:pt x="273" y="565"/>
                  </a:cubicBezTo>
                  <a:cubicBezTo>
                    <a:pt x="238" y="565"/>
                    <a:pt x="238" y="565"/>
                    <a:pt x="238" y="565"/>
                  </a:cubicBezTo>
                  <a:lnTo>
                    <a:pt x="238" y="605"/>
                  </a:lnTo>
                  <a:close/>
                  <a:moveTo>
                    <a:pt x="254" y="465"/>
                  </a:moveTo>
                  <a:cubicBezTo>
                    <a:pt x="265" y="465"/>
                    <a:pt x="276" y="474"/>
                    <a:pt x="280" y="485"/>
                  </a:cubicBezTo>
                  <a:cubicBezTo>
                    <a:pt x="284" y="495"/>
                    <a:pt x="283" y="509"/>
                    <a:pt x="276" y="518"/>
                  </a:cubicBezTo>
                  <a:cubicBezTo>
                    <a:pt x="267" y="528"/>
                    <a:pt x="256" y="533"/>
                    <a:pt x="242" y="531"/>
                  </a:cubicBezTo>
                  <a:cubicBezTo>
                    <a:pt x="233" y="529"/>
                    <a:pt x="225" y="524"/>
                    <a:pt x="220" y="516"/>
                  </a:cubicBezTo>
                  <a:cubicBezTo>
                    <a:pt x="227" y="513"/>
                    <a:pt x="237" y="509"/>
                    <a:pt x="239" y="502"/>
                  </a:cubicBezTo>
                  <a:cubicBezTo>
                    <a:pt x="238" y="492"/>
                    <a:pt x="246" y="483"/>
                    <a:pt x="251" y="475"/>
                  </a:cubicBezTo>
                  <a:cubicBezTo>
                    <a:pt x="254" y="471"/>
                    <a:pt x="254" y="469"/>
                    <a:pt x="254" y="465"/>
                  </a:cubicBezTo>
                  <a:moveTo>
                    <a:pt x="264" y="455"/>
                  </a:moveTo>
                  <a:cubicBezTo>
                    <a:pt x="264" y="359"/>
                    <a:pt x="264" y="359"/>
                    <a:pt x="264" y="359"/>
                  </a:cubicBezTo>
                  <a:cubicBezTo>
                    <a:pt x="278" y="358"/>
                    <a:pt x="282" y="359"/>
                    <a:pt x="297" y="359"/>
                  </a:cubicBezTo>
                  <a:cubicBezTo>
                    <a:pt x="297" y="455"/>
                    <a:pt x="297" y="455"/>
                    <a:pt x="297" y="455"/>
                  </a:cubicBezTo>
                  <a:lnTo>
                    <a:pt x="264" y="455"/>
                  </a:lnTo>
                  <a:close/>
                  <a:moveTo>
                    <a:pt x="307" y="591"/>
                  </a:moveTo>
                  <a:cubicBezTo>
                    <a:pt x="304" y="597"/>
                    <a:pt x="299" y="602"/>
                    <a:pt x="293" y="605"/>
                  </a:cubicBezTo>
                  <a:cubicBezTo>
                    <a:pt x="284" y="611"/>
                    <a:pt x="269" y="609"/>
                    <a:pt x="260" y="603"/>
                  </a:cubicBezTo>
                  <a:cubicBezTo>
                    <a:pt x="252" y="597"/>
                    <a:pt x="247" y="588"/>
                    <a:pt x="247" y="579"/>
                  </a:cubicBezTo>
                  <a:cubicBezTo>
                    <a:pt x="271" y="579"/>
                    <a:pt x="287" y="579"/>
                    <a:pt x="311" y="579"/>
                  </a:cubicBezTo>
                  <a:cubicBezTo>
                    <a:pt x="311" y="584"/>
                    <a:pt x="310" y="586"/>
                    <a:pt x="307" y="591"/>
                  </a:cubicBezTo>
                  <a:moveTo>
                    <a:pt x="356" y="507"/>
                  </a:moveTo>
                  <a:cubicBezTo>
                    <a:pt x="353" y="511"/>
                    <a:pt x="351" y="512"/>
                    <a:pt x="347" y="516"/>
                  </a:cubicBezTo>
                  <a:cubicBezTo>
                    <a:pt x="339" y="506"/>
                    <a:pt x="339" y="506"/>
                    <a:pt x="339" y="506"/>
                  </a:cubicBezTo>
                  <a:cubicBezTo>
                    <a:pt x="339" y="478"/>
                    <a:pt x="339" y="478"/>
                    <a:pt x="339" y="478"/>
                  </a:cubicBezTo>
                  <a:cubicBezTo>
                    <a:pt x="328" y="484"/>
                    <a:pt x="330" y="501"/>
                    <a:pt x="330" y="515"/>
                  </a:cubicBezTo>
                  <a:cubicBezTo>
                    <a:pt x="323" y="509"/>
                    <a:pt x="320" y="506"/>
                    <a:pt x="313" y="500"/>
                  </a:cubicBezTo>
                  <a:cubicBezTo>
                    <a:pt x="310" y="483"/>
                    <a:pt x="320" y="474"/>
                    <a:pt x="327" y="463"/>
                  </a:cubicBezTo>
                  <a:cubicBezTo>
                    <a:pt x="356" y="490"/>
                    <a:pt x="356" y="490"/>
                    <a:pt x="356" y="490"/>
                  </a:cubicBezTo>
                  <a:lnTo>
                    <a:pt x="356" y="507"/>
                  </a:lnTo>
                  <a:close/>
                  <a:moveTo>
                    <a:pt x="332" y="392"/>
                  </a:moveTo>
                  <a:cubicBezTo>
                    <a:pt x="347" y="407"/>
                    <a:pt x="360" y="420"/>
                    <a:pt x="374" y="433"/>
                  </a:cubicBezTo>
                  <a:cubicBezTo>
                    <a:pt x="379" y="439"/>
                    <a:pt x="383" y="446"/>
                    <a:pt x="379" y="453"/>
                  </a:cubicBezTo>
                  <a:cubicBezTo>
                    <a:pt x="378" y="457"/>
                    <a:pt x="376" y="460"/>
                    <a:pt x="373" y="464"/>
                  </a:cubicBezTo>
                  <a:cubicBezTo>
                    <a:pt x="373" y="457"/>
                    <a:pt x="370" y="453"/>
                    <a:pt x="367" y="449"/>
                  </a:cubicBezTo>
                  <a:cubicBezTo>
                    <a:pt x="348" y="431"/>
                    <a:pt x="317" y="406"/>
                    <a:pt x="315" y="396"/>
                  </a:cubicBezTo>
                  <a:cubicBezTo>
                    <a:pt x="312" y="389"/>
                    <a:pt x="313" y="380"/>
                    <a:pt x="313" y="372"/>
                  </a:cubicBezTo>
                  <a:cubicBezTo>
                    <a:pt x="318" y="368"/>
                    <a:pt x="322" y="364"/>
                    <a:pt x="328" y="359"/>
                  </a:cubicBezTo>
                  <a:cubicBezTo>
                    <a:pt x="328" y="372"/>
                    <a:pt x="326" y="385"/>
                    <a:pt x="332" y="392"/>
                  </a:cubicBezTo>
                  <a:moveTo>
                    <a:pt x="381" y="502"/>
                  </a:moveTo>
                  <a:cubicBezTo>
                    <a:pt x="376" y="506"/>
                    <a:pt x="371" y="510"/>
                    <a:pt x="365" y="515"/>
                  </a:cubicBezTo>
                  <a:cubicBezTo>
                    <a:pt x="365" y="502"/>
                    <a:pt x="367" y="490"/>
                    <a:pt x="361" y="482"/>
                  </a:cubicBezTo>
                  <a:cubicBezTo>
                    <a:pt x="346" y="468"/>
                    <a:pt x="333" y="454"/>
                    <a:pt x="320" y="441"/>
                  </a:cubicBezTo>
                  <a:cubicBezTo>
                    <a:pt x="315" y="436"/>
                    <a:pt x="311" y="428"/>
                    <a:pt x="314" y="421"/>
                  </a:cubicBezTo>
                  <a:cubicBezTo>
                    <a:pt x="316" y="418"/>
                    <a:pt x="318" y="414"/>
                    <a:pt x="320" y="411"/>
                  </a:cubicBezTo>
                  <a:cubicBezTo>
                    <a:pt x="320" y="418"/>
                    <a:pt x="323" y="422"/>
                    <a:pt x="327" y="425"/>
                  </a:cubicBezTo>
                  <a:cubicBezTo>
                    <a:pt x="345" y="443"/>
                    <a:pt x="376" y="468"/>
                    <a:pt x="379" y="478"/>
                  </a:cubicBezTo>
                  <a:cubicBezTo>
                    <a:pt x="381" y="486"/>
                    <a:pt x="381" y="494"/>
                    <a:pt x="381" y="502"/>
                  </a:cubicBezTo>
                  <a:moveTo>
                    <a:pt x="366" y="412"/>
                  </a:moveTo>
                  <a:cubicBezTo>
                    <a:pt x="337" y="384"/>
                    <a:pt x="337" y="384"/>
                    <a:pt x="337" y="384"/>
                  </a:cubicBezTo>
                  <a:cubicBezTo>
                    <a:pt x="337" y="368"/>
                    <a:pt x="337" y="368"/>
                    <a:pt x="337" y="368"/>
                  </a:cubicBezTo>
                  <a:cubicBezTo>
                    <a:pt x="341" y="364"/>
                    <a:pt x="342" y="362"/>
                    <a:pt x="346" y="358"/>
                  </a:cubicBezTo>
                  <a:cubicBezTo>
                    <a:pt x="354" y="368"/>
                    <a:pt x="354" y="368"/>
                    <a:pt x="354" y="368"/>
                  </a:cubicBezTo>
                  <a:cubicBezTo>
                    <a:pt x="354" y="396"/>
                    <a:pt x="354" y="396"/>
                    <a:pt x="354" y="396"/>
                  </a:cubicBezTo>
                  <a:cubicBezTo>
                    <a:pt x="366" y="390"/>
                    <a:pt x="363" y="374"/>
                    <a:pt x="363" y="359"/>
                  </a:cubicBezTo>
                  <a:cubicBezTo>
                    <a:pt x="370" y="365"/>
                    <a:pt x="373" y="368"/>
                    <a:pt x="380" y="374"/>
                  </a:cubicBezTo>
                  <a:cubicBezTo>
                    <a:pt x="384" y="391"/>
                    <a:pt x="374" y="400"/>
                    <a:pt x="366" y="412"/>
                  </a:cubicBezTo>
                  <a:moveTo>
                    <a:pt x="392" y="341"/>
                  </a:moveTo>
                  <a:cubicBezTo>
                    <a:pt x="279" y="341"/>
                    <a:pt x="279" y="341"/>
                    <a:pt x="279" y="341"/>
                  </a:cubicBezTo>
                  <a:cubicBezTo>
                    <a:pt x="279" y="308"/>
                    <a:pt x="279" y="308"/>
                    <a:pt x="279" y="308"/>
                  </a:cubicBezTo>
                  <a:cubicBezTo>
                    <a:pt x="392" y="308"/>
                    <a:pt x="392" y="308"/>
                    <a:pt x="392" y="308"/>
                  </a:cubicBezTo>
                  <a:lnTo>
                    <a:pt x="392" y="341"/>
                  </a:lnTo>
                  <a:close/>
                  <a:moveTo>
                    <a:pt x="341" y="262"/>
                  </a:moveTo>
                  <a:cubicBezTo>
                    <a:pt x="342" y="262"/>
                    <a:pt x="347" y="261"/>
                    <a:pt x="347" y="258"/>
                  </a:cubicBezTo>
                  <a:cubicBezTo>
                    <a:pt x="347" y="201"/>
                    <a:pt x="347" y="201"/>
                    <a:pt x="347" y="201"/>
                  </a:cubicBezTo>
                  <a:cubicBezTo>
                    <a:pt x="355" y="199"/>
                    <a:pt x="363" y="196"/>
                    <a:pt x="370" y="195"/>
                  </a:cubicBezTo>
                  <a:cubicBezTo>
                    <a:pt x="370" y="229"/>
                    <a:pt x="370" y="229"/>
                    <a:pt x="370" y="229"/>
                  </a:cubicBezTo>
                  <a:cubicBezTo>
                    <a:pt x="375" y="229"/>
                    <a:pt x="377" y="228"/>
                    <a:pt x="382" y="227"/>
                  </a:cubicBezTo>
                  <a:cubicBezTo>
                    <a:pt x="382" y="273"/>
                    <a:pt x="382" y="273"/>
                    <a:pt x="382" y="273"/>
                  </a:cubicBezTo>
                  <a:cubicBezTo>
                    <a:pt x="368" y="275"/>
                    <a:pt x="368" y="275"/>
                    <a:pt x="368" y="275"/>
                  </a:cubicBezTo>
                  <a:cubicBezTo>
                    <a:pt x="364" y="294"/>
                    <a:pt x="364" y="294"/>
                    <a:pt x="364" y="294"/>
                  </a:cubicBezTo>
                  <a:cubicBezTo>
                    <a:pt x="313" y="294"/>
                    <a:pt x="313" y="294"/>
                    <a:pt x="313" y="294"/>
                  </a:cubicBezTo>
                  <a:cubicBezTo>
                    <a:pt x="306" y="277"/>
                    <a:pt x="306" y="277"/>
                    <a:pt x="306" y="277"/>
                  </a:cubicBezTo>
                  <a:cubicBezTo>
                    <a:pt x="293" y="276"/>
                    <a:pt x="292" y="276"/>
                    <a:pt x="280" y="275"/>
                  </a:cubicBezTo>
                  <a:cubicBezTo>
                    <a:pt x="292" y="260"/>
                    <a:pt x="304" y="245"/>
                    <a:pt x="312" y="229"/>
                  </a:cubicBezTo>
                  <a:cubicBezTo>
                    <a:pt x="312" y="206"/>
                    <a:pt x="312" y="206"/>
                    <a:pt x="312" y="206"/>
                  </a:cubicBezTo>
                  <a:cubicBezTo>
                    <a:pt x="335" y="203"/>
                    <a:pt x="335" y="203"/>
                    <a:pt x="335" y="203"/>
                  </a:cubicBezTo>
                  <a:cubicBezTo>
                    <a:pt x="335" y="258"/>
                    <a:pt x="335" y="258"/>
                    <a:pt x="335" y="258"/>
                  </a:cubicBezTo>
                  <a:cubicBezTo>
                    <a:pt x="335" y="260"/>
                    <a:pt x="337" y="262"/>
                    <a:pt x="340" y="262"/>
                  </a:cubicBezTo>
                  <a:lnTo>
                    <a:pt x="341" y="262"/>
                  </a:lnTo>
                  <a:close/>
                  <a:moveTo>
                    <a:pt x="312" y="51"/>
                  </a:moveTo>
                  <a:cubicBezTo>
                    <a:pt x="317" y="49"/>
                    <a:pt x="325" y="50"/>
                    <a:pt x="330" y="54"/>
                  </a:cubicBezTo>
                  <a:cubicBezTo>
                    <a:pt x="336" y="59"/>
                    <a:pt x="338" y="67"/>
                    <a:pt x="337" y="74"/>
                  </a:cubicBezTo>
                  <a:cubicBezTo>
                    <a:pt x="332" y="90"/>
                    <a:pt x="314" y="93"/>
                    <a:pt x="300" y="97"/>
                  </a:cubicBezTo>
                  <a:cubicBezTo>
                    <a:pt x="292" y="86"/>
                    <a:pt x="292" y="86"/>
                    <a:pt x="292" y="86"/>
                  </a:cubicBezTo>
                  <a:cubicBezTo>
                    <a:pt x="295" y="72"/>
                    <a:pt x="297" y="56"/>
                    <a:pt x="312" y="51"/>
                  </a:cubicBezTo>
                  <a:moveTo>
                    <a:pt x="267" y="114"/>
                  </a:moveTo>
                  <a:cubicBezTo>
                    <a:pt x="273" y="124"/>
                    <a:pt x="273" y="124"/>
                    <a:pt x="273" y="124"/>
                  </a:cubicBezTo>
                  <a:cubicBezTo>
                    <a:pt x="259" y="140"/>
                    <a:pt x="259" y="140"/>
                    <a:pt x="259" y="140"/>
                  </a:cubicBezTo>
                  <a:cubicBezTo>
                    <a:pt x="255" y="137"/>
                    <a:pt x="254" y="136"/>
                    <a:pt x="251" y="132"/>
                  </a:cubicBezTo>
                  <a:cubicBezTo>
                    <a:pt x="258" y="124"/>
                    <a:pt x="259" y="124"/>
                    <a:pt x="267" y="114"/>
                  </a:cubicBezTo>
                  <a:moveTo>
                    <a:pt x="88" y="93"/>
                  </a:moveTo>
                  <a:cubicBezTo>
                    <a:pt x="88" y="93"/>
                    <a:pt x="88" y="93"/>
                    <a:pt x="88" y="93"/>
                  </a:cubicBezTo>
                  <a:cubicBezTo>
                    <a:pt x="91" y="100"/>
                    <a:pt x="95" y="106"/>
                    <a:pt x="103" y="109"/>
                  </a:cubicBezTo>
                  <a:cubicBezTo>
                    <a:pt x="102" y="105"/>
                    <a:pt x="99" y="102"/>
                    <a:pt x="97" y="97"/>
                  </a:cubicBezTo>
                  <a:cubicBezTo>
                    <a:pt x="94" y="89"/>
                    <a:pt x="94" y="77"/>
                    <a:pt x="100" y="70"/>
                  </a:cubicBezTo>
                  <a:cubicBezTo>
                    <a:pt x="104" y="64"/>
                    <a:pt x="109" y="62"/>
                    <a:pt x="115" y="60"/>
                  </a:cubicBezTo>
                  <a:cubicBezTo>
                    <a:pt x="113" y="67"/>
                    <a:pt x="112" y="75"/>
                    <a:pt x="115" y="82"/>
                  </a:cubicBezTo>
                  <a:cubicBezTo>
                    <a:pt x="119" y="79"/>
                    <a:pt x="119" y="79"/>
                    <a:pt x="122" y="76"/>
                  </a:cubicBezTo>
                  <a:cubicBezTo>
                    <a:pt x="123" y="75"/>
                    <a:pt x="124" y="74"/>
                    <a:pt x="125" y="74"/>
                  </a:cubicBezTo>
                  <a:cubicBezTo>
                    <a:pt x="130" y="86"/>
                    <a:pt x="137" y="102"/>
                    <a:pt x="133" y="116"/>
                  </a:cubicBezTo>
                  <a:cubicBezTo>
                    <a:pt x="131" y="122"/>
                    <a:pt x="131" y="122"/>
                    <a:pt x="131" y="122"/>
                  </a:cubicBezTo>
                  <a:cubicBezTo>
                    <a:pt x="130" y="112"/>
                    <a:pt x="128" y="107"/>
                    <a:pt x="122" y="104"/>
                  </a:cubicBezTo>
                  <a:cubicBezTo>
                    <a:pt x="121" y="109"/>
                    <a:pt x="124" y="114"/>
                    <a:pt x="125" y="121"/>
                  </a:cubicBezTo>
                  <a:cubicBezTo>
                    <a:pt x="128" y="133"/>
                    <a:pt x="126" y="144"/>
                    <a:pt x="119" y="151"/>
                  </a:cubicBezTo>
                  <a:cubicBezTo>
                    <a:pt x="100" y="151"/>
                    <a:pt x="100" y="151"/>
                    <a:pt x="100" y="151"/>
                  </a:cubicBezTo>
                  <a:cubicBezTo>
                    <a:pt x="86" y="136"/>
                    <a:pt x="85" y="113"/>
                    <a:pt x="88" y="93"/>
                  </a:cubicBezTo>
                  <a:moveTo>
                    <a:pt x="130" y="169"/>
                  </a:moveTo>
                  <a:cubicBezTo>
                    <a:pt x="121" y="169"/>
                    <a:pt x="121" y="169"/>
                    <a:pt x="121" y="169"/>
                  </a:cubicBezTo>
                  <a:cubicBezTo>
                    <a:pt x="116" y="204"/>
                    <a:pt x="116" y="204"/>
                    <a:pt x="116" y="204"/>
                  </a:cubicBezTo>
                  <a:cubicBezTo>
                    <a:pt x="112" y="200"/>
                    <a:pt x="107" y="197"/>
                    <a:pt x="102" y="195"/>
                  </a:cubicBezTo>
                  <a:cubicBezTo>
                    <a:pt x="100" y="181"/>
                    <a:pt x="99" y="179"/>
                    <a:pt x="98" y="169"/>
                  </a:cubicBezTo>
                  <a:cubicBezTo>
                    <a:pt x="88" y="169"/>
                    <a:pt x="88" y="169"/>
                    <a:pt x="88" y="169"/>
                  </a:cubicBezTo>
                  <a:cubicBezTo>
                    <a:pt x="88" y="158"/>
                    <a:pt x="88" y="158"/>
                    <a:pt x="88" y="158"/>
                  </a:cubicBezTo>
                  <a:cubicBezTo>
                    <a:pt x="105" y="158"/>
                    <a:pt x="114" y="158"/>
                    <a:pt x="130" y="158"/>
                  </a:cubicBezTo>
                  <a:lnTo>
                    <a:pt x="130" y="169"/>
                  </a:lnTo>
                  <a:close/>
                  <a:moveTo>
                    <a:pt x="104" y="204"/>
                  </a:moveTo>
                  <a:cubicBezTo>
                    <a:pt x="120" y="213"/>
                    <a:pt x="132" y="232"/>
                    <a:pt x="147" y="245"/>
                  </a:cubicBezTo>
                  <a:cubicBezTo>
                    <a:pt x="152" y="248"/>
                    <a:pt x="155" y="252"/>
                    <a:pt x="159" y="254"/>
                  </a:cubicBezTo>
                  <a:cubicBezTo>
                    <a:pt x="170" y="245"/>
                    <a:pt x="178" y="238"/>
                    <a:pt x="185" y="224"/>
                  </a:cubicBezTo>
                  <a:cubicBezTo>
                    <a:pt x="190" y="216"/>
                    <a:pt x="198" y="213"/>
                    <a:pt x="207" y="212"/>
                  </a:cubicBezTo>
                  <a:cubicBezTo>
                    <a:pt x="213" y="205"/>
                    <a:pt x="213" y="205"/>
                    <a:pt x="213" y="205"/>
                  </a:cubicBezTo>
                  <a:cubicBezTo>
                    <a:pt x="210" y="186"/>
                    <a:pt x="210" y="186"/>
                    <a:pt x="210" y="186"/>
                  </a:cubicBezTo>
                  <a:cubicBezTo>
                    <a:pt x="203" y="178"/>
                    <a:pt x="198" y="169"/>
                    <a:pt x="193" y="160"/>
                  </a:cubicBezTo>
                  <a:cubicBezTo>
                    <a:pt x="196" y="149"/>
                    <a:pt x="197" y="137"/>
                    <a:pt x="208" y="131"/>
                  </a:cubicBezTo>
                  <a:cubicBezTo>
                    <a:pt x="215" y="126"/>
                    <a:pt x="221" y="136"/>
                    <a:pt x="227" y="130"/>
                  </a:cubicBezTo>
                  <a:cubicBezTo>
                    <a:pt x="231" y="129"/>
                    <a:pt x="235" y="130"/>
                    <a:pt x="238" y="133"/>
                  </a:cubicBezTo>
                  <a:cubicBezTo>
                    <a:pt x="242" y="140"/>
                    <a:pt x="247" y="148"/>
                    <a:pt x="247" y="157"/>
                  </a:cubicBezTo>
                  <a:cubicBezTo>
                    <a:pt x="245" y="165"/>
                    <a:pt x="241" y="173"/>
                    <a:pt x="237" y="182"/>
                  </a:cubicBezTo>
                  <a:cubicBezTo>
                    <a:pt x="236" y="183"/>
                    <a:pt x="233" y="184"/>
                    <a:pt x="231" y="185"/>
                  </a:cubicBezTo>
                  <a:cubicBezTo>
                    <a:pt x="233" y="189"/>
                    <a:pt x="233" y="193"/>
                    <a:pt x="236" y="196"/>
                  </a:cubicBezTo>
                  <a:cubicBezTo>
                    <a:pt x="239" y="197"/>
                    <a:pt x="242" y="197"/>
                    <a:pt x="246" y="196"/>
                  </a:cubicBezTo>
                  <a:cubicBezTo>
                    <a:pt x="249" y="187"/>
                    <a:pt x="259" y="183"/>
                    <a:pt x="268" y="180"/>
                  </a:cubicBezTo>
                  <a:cubicBezTo>
                    <a:pt x="287" y="168"/>
                    <a:pt x="287" y="168"/>
                    <a:pt x="287" y="168"/>
                  </a:cubicBezTo>
                  <a:cubicBezTo>
                    <a:pt x="284" y="154"/>
                    <a:pt x="293" y="141"/>
                    <a:pt x="288" y="127"/>
                  </a:cubicBezTo>
                  <a:cubicBezTo>
                    <a:pt x="277" y="122"/>
                    <a:pt x="274" y="110"/>
                    <a:pt x="272" y="101"/>
                  </a:cubicBezTo>
                  <a:cubicBezTo>
                    <a:pt x="273" y="95"/>
                    <a:pt x="276" y="89"/>
                    <a:pt x="280" y="84"/>
                  </a:cubicBezTo>
                  <a:cubicBezTo>
                    <a:pt x="281" y="84"/>
                    <a:pt x="281" y="84"/>
                    <a:pt x="281" y="84"/>
                  </a:cubicBezTo>
                  <a:cubicBezTo>
                    <a:pt x="291" y="96"/>
                    <a:pt x="301" y="108"/>
                    <a:pt x="304" y="123"/>
                  </a:cubicBezTo>
                  <a:cubicBezTo>
                    <a:pt x="306" y="142"/>
                    <a:pt x="307" y="161"/>
                    <a:pt x="306" y="181"/>
                  </a:cubicBezTo>
                  <a:cubicBezTo>
                    <a:pt x="296" y="191"/>
                    <a:pt x="284" y="197"/>
                    <a:pt x="273" y="204"/>
                  </a:cubicBezTo>
                  <a:cubicBezTo>
                    <a:pt x="264" y="221"/>
                    <a:pt x="264" y="221"/>
                    <a:pt x="264" y="221"/>
                  </a:cubicBezTo>
                  <a:cubicBezTo>
                    <a:pt x="263" y="237"/>
                    <a:pt x="258" y="253"/>
                    <a:pt x="256" y="269"/>
                  </a:cubicBezTo>
                  <a:cubicBezTo>
                    <a:pt x="263" y="289"/>
                    <a:pt x="271" y="315"/>
                    <a:pt x="265" y="333"/>
                  </a:cubicBezTo>
                  <a:cubicBezTo>
                    <a:pt x="260" y="344"/>
                    <a:pt x="250" y="350"/>
                    <a:pt x="242" y="356"/>
                  </a:cubicBezTo>
                  <a:cubicBezTo>
                    <a:pt x="223" y="371"/>
                    <a:pt x="223" y="371"/>
                    <a:pt x="223" y="371"/>
                  </a:cubicBezTo>
                  <a:cubicBezTo>
                    <a:pt x="242" y="392"/>
                    <a:pt x="238" y="416"/>
                    <a:pt x="239" y="447"/>
                  </a:cubicBezTo>
                  <a:cubicBezTo>
                    <a:pt x="238" y="454"/>
                    <a:pt x="252" y="460"/>
                    <a:pt x="245" y="469"/>
                  </a:cubicBezTo>
                  <a:cubicBezTo>
                    <a:pt x="239" y="478"/>
                    <a:pt x="230" y="486"/>
                    <a:pt x="231" y="498"/>
                  </a:cubicBezTo>
                  <a:cubicBezTo>
                    <a:pt x="225" y="508"/>
                    <a:pt x="211" y="510"/>
                    <a:pt x="204" y="510"/>
                  </a:cubicBezTo>
                  <a:cubicBezTo>
                    <a:pt x="203" y="510"/>
                    <a:pt x="202" y="509"/>
                    <a:pt x="202" y="508"/>
                  </a:cubicBezTo>
                  <a:cubicBezTo>
                    <a:pt x="203" y="503"/>
                    <a:pt x="207" y="499"/>
                    <a:pt x="209" y="494"/>
                  </a:cubicBezTo>
                  <a:cubicBezTo>
                    <a:pt x="216" y="484"/>
                    <a:pt x="213" y="469"/>
                    <a:pt x="222" y="459"/>
                  </a:cubicBezTo>
                  <a:cubicBezTo>
                    <a:pt x="215" y="437"/>
                    <a:pt x="204" y="415"/>
                    <a:pt x="201" y="391"/>
                  </a:cubicBezTo>
                  <a:cubicBezTo>
                    <a:pt x="201" y="390"/>
                    <a:pt x="201" y="390"/>
                    <a:pt x="201" y="390"/>
                  </a:cubicBezTo>
                  <a:cubicBezTo>
                    <a:pt x="195" y="401"/>
                    <a:pt x="198" y="412"/>
                    <a:pt x="201" y="421"/>
                  </a:cubicBezTo>
                  <a:cubicBezTo>
                    <a:pt x="183" y="444"/>
                    <a:pt x="162" y="467"/>
                    <a:pt x="162" y="498"/>
                  </a:cubicBezTo>
                  <a:cubicBezTo>
                    <a:pt x="154" y="513"/>
                    <a:pt x="143" y="526"/>
                    <a:pt x="137" y="541"/>
                  </a:cubicBezTo>
                  <a:cubicBezTo>
                    <a:pt x="135" y="543"/>
                    <a:pt x="131" y="541"/>
                    <a:pt x="129" y="540"/>
                  </a:cubicBezTo>
                  <a:cubicBezTo>
                    <a:pt x="123" y="536"/>
                    <a:pt x="122" y="533"/>
                    <a:pt x="120" y="528"/>
                  </a:cubicBezTo>
                  <a:cubicBezTo>
                    <a:pt x="116" y="507"/>
                    <a:pt x="141" y="500"/>
                    <a:pt x="147" y="482"/>
                  </a:cubicBezTo>
                  <a:cubicBezTo>
                    <a:pt x="151" y="454"/>
                    <a:pt x="153" y="423"/>
                    <a:pt x="173" y="401"/>
                  </a:cubicBezTo>
                  <a:cubicBezTo>
                    <a:pt x="175" y="358"/>
                    <a:pt x="188" y="321"/>
                    <a:pt x="219" y="290"/>
                  </a:cubicBezTo>
                  <a:cubicBezTo>
                    <a:pt x="217" y="280"/>
                    <a:pt x="213" y="272"/>
                    <a:pt x="210" y="263"/>
                  </a:cubicBezTo>
                  <a:cubicBezTo>
                    <a:pt x="206" y="263"/>
                    <a:pt x="204" y="262"/>
                    <a:pt x="200" y="259"/>
                  </a:cubicBezTo>
                  <a:cubicBezTo>
                    <a:pt x="198" y="255"/>
                    <a:pt x="197" y="253"/>
                    <a:pt x="196" y="248"/>
                  </a:cubicBezTo>
                  <a:cubicBezTo>
                    <a:pt x="185" y="261"/>
                    <a:pt x="172" y="276"/>
                    <a:pt x="158" y="284"/>
                  </a:cubicBezTo>
                  <a:cubicBezTo>
                    <a:pt x="155" y="286"/>
                    <a:pt x="152" y="283"/>
                    <a:pt x="147" y="278"/>
                  </a:cubicBezTo>
                  <a:cubicBezTo>
                    <a:pt x="130" y="264"/>
                    <a:pt x="127" y="233"/>
                    <a:pt x="100" y="234"/>
                  </a:cubicBezTo>
                  <a:cubicBezTo>
                    <a:pt x="88" y="230"/>
                    <a:pt x="88" y="216"/>
                    <a:pt x="86" y="205"/>
                  </a:cubicBezTo>
                  <a:cubicBezTo>
                    <a:pt x="91" y="202"/>
                    <a:pt x="98" y="202"/>
                    <a:pt x="104" y="204"/>
                  </a:cubicBezTo>
                  <a:moveTo>
                    <a:pt x="116" y="247"/>
                  </a:moveTo>
                  <a:cubicBezTo>
                    <a:pt x="115" y="266"/>
                    <a:pt x="115" y="266"/>
                    <a:pt x="115" y="285"/>
                  </a:cubicBezTo>
                  <a:cubicBezTo>
                    <a:pt x="104" y="285"/>
                    <a:pt x="104" y="285"/>
                    <a:pt x="104" y="285"/>
                  </a:cubicBezTo>
                  <a:cubicBezTo>
                    <a:pt x="104" y="282"/>
                    <a:pt x="104" y="282"/>
                    <a:pt x="104" y="282"/>
                  </a:cubicBezTo>
                  <a:cubicBezTo>
                    <a:pt x="104" y="267"/>
                    <a:pt x="103" y="257"/>
                    <a:pt x="103" y="242"/>
                  </a:cubicBezTo>
                  <a:cubicBezTo>
                    <a:pt x="107" y="241"/>
                    <a:pt x="112" y="244"/>
                    <a:pt x="116" y="247"/>
                  </a:cubicBezTo>
                  <a:moveTo>
                    <a:pt x="59" y="308"/>
                  </a:moveTo>
                  <a:cubicBezTo>
                    <a:pt x="172" y="308"/>
                    <a:pt x="172" y="308"/>
                    <a:pt x="172" y="308"/>
                  </a:cubicBezTo>
                  <a:cubicBezTo>
                    <a:pt x="172" y="341"/>
                    <a:pt x="172" y="341"/>
                    <a:pt x="172" y="341"/>
                  </a:cubicBezTo>
                  <a:cubicBezTo>
                    <a:pt x="59" y="341"/>
                    <a:pt x="59" y="341"/>
                    <a:pt x="59" y="341"/>
                  </a:cubicBezTo>
                  <a:lnTo>
                    <a:pt x="59" y="30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8" name="Freeform 16">
              <a:extLst>
                <a:ext uri="{FF2B5EF4-FFF2-40B4-BE49-F238E27FC236}">
                  <a16:creationId xmlns:a16="http://schemas.microsoft.com/office/drawing/2014/main" id="{FF008A55-F222-B96B-680A-BCD4033F5C76}"/>
                </a:ext>
              </a:extLst>
            </p:cNvPr>
            <p:cNvSpPr>
              <a:spLocks/>
            </p:cNvSpPr>
            <p:nvPr/>
          </p:nvSpPr>
          <p:spPr bwMode="auto">
            <a:xfrm>
              <a:off x="1406" y="2351"/>
              <a:ext cx="70" cy="95"/>
            </a:xfrm>
            <a:custGeom>
              <a:avLst/>
              <a:gdLst>
                <a:gd name="T0" fmla="*/ 20 w 51"/>
                <a:gd name="T1" fmla="*/ 57 h 69"/>
                <a:gd name="T2" fmla="*/ 43 w 51"/>
                <a:gd name="T3" fmla="*/ 36 h 69"/>
                <a:gd name="T4" fmla="*/ 46 w 51"/>
                <a:gd name="T5" fmla="*/ 13 h 69"/>
                <a:gd name="T6" fmla="*/ 29 w 51"/>
                <a:gd name="T7" fmla="*/ 1 h 69"/>
                <a:gd name="T8" fmla="*/ 6 w 51"/>
                <a:gd name="T9" fmla="*/ 8 h 69"/>
                <a:gd name="T10" fmla="*/ 1 w 51"/>
                <a:gd name="T11" fmla="*/ 26 h 69"/>
                <a:gd name="T12" fmla="*/ 13 w 51"/>
                <a:gd name="T13" fmla="*/ 26 h 69"/>
                <a:gd name="T14" fmla="*/ 18 w 51"/>
                <a:gd name="T15" fmla="*/ 14 h 69"/>
                <a:gd name="T16" fmla="*/ 27 w 51"/>
                <a:gd name="T17" fmla="*/ 12 h 69"/>
                <a:gd name="T18" fmla="*/ 33 w 51"/>
                <a:gd name="T19" fmla="*/ 17 h 69"/>
                <a:gd name="T20" fmla="*/ 31 w 51"/>
                <a:gd name="T21" fmla="*/ 30 h 69"/>
                <a:gd name="T22" fmla="*/ 3 w 51"/>
                <a:gd name="T23" fmla="*/ 69 h 69"/>
                <a:gd name="T24" fmla="*/ 51 w 51"/>
                <a:gd name="T25" fmla="*/ 66 h 69"/>
                <a:gd name="T26" fmla="*/ 51 w 51"/>
                <a:gd name="T27" fmla="*/ 55 h 69"/>
                <a:gd name="T28" fmla="*/ 20 w 51"/>
                <a:gd name="T29" fmla="*/ 5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20" y="57"/>
                  </a:moveTo>
                  <a:cubicBezTo>
                    <a:pt x="26" y="48"/>
                    <a:pt x="35" y="44"/>
                    <a:pt x="43" y="36"/>
                  </a:cubicBezTo>
                  <a:cubicBezTo>
                    <a:pt x="48" y="30"/>
                    <a:pt x="49" y="20"/>
                    <a:pt x="46" y="13"/>
                  </a:cubicBezTo>
                  <a:cubicBezTo>
                    <a:pt x="43" y="6"/>
                    <a:pt x="35" y="2"/>
                    <a:pt x="29" y="1"/>
                  </a:cubicBezTo>
                  <a:cubicBezTo>
                    <a:pt x="20" y="0"/>
                    <a:pt x="12" y="2"/>
                    <a:pt x="6" y="8"/>
                  </a:cubicBezTo>
                  <a:cubicBezTo>
                    <a:pt x="2" y="13"/>
                    <a:pt x="0" y="20"/>
                    <a:pt x="1" y="26"/>
                  </a:cubicBezTo>
                  <a:cubicBezTo>
                    <a:pt x="13" y="26"/>
                    <a:pt x="13" y="26"/>
                    <a:pt x="13" y="26"/>
                  </a:cubicBezTo>
                  <a:cubicBezTo>
                    <a:pt x="13" y="21"/>
                    <a:pt x="14" y="17"/>
                    <a:pt x="18" y="14"/>
                  </a:cubicBezTo>
                  <a:cubicBezTo>
                    <a:pt x="20" y="12"/>
                    <a:pt x="23" y="11"/>
                    <a:pt x="27" y="12"/>
                  </a:cubicBezTo>
                  <a:cubicBezTo>
                    <a:pt x="30" y="13"/>
                    <a:pt x="32" y="14"/>
                    <a:pt x="33" y="17"/>
                  </a:cubicBezTo>
                  <a:cubicBezTo>
                    <a:pt x="35" y="22"/>
                    <a:pt x="34" y="27"/>
                    <a:pt x="31" y="30"/>
                  </a:cubicBezTo>
                  <a:cubicBezTo>
                    <a:pt x="20" y="42"/>
                    <a:pt x="2" y="51"/>
                    <a:pt x="3" y="69"/>
                  </a:cubicBezTo>
                  <a:cubicBezTo>
                    <a:pt x="51" y="66"/>
                    <a:pt x="51" y="66"/>
                    <a:pt x="51" y="66"/>
                  </a:cubicBezTo>
                  <a:cubicBezTo>
                    <a:pt x="51" y="63"/>
                    <a:pt x="51" y="59"/>
                    <a:pt x="51" y="55"/>
                  </a:cubicBezTo>
                  <a:lnTo>
                    <a:pt x="20" y="5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9" name="Freeform 17">
              <a:extLst>
                <a:ext uri="{FF2B5EF4-FFF2-40B4-BE49-F238E27FC236}">
                  <a16:creationId xmlns:a16="http://schemas.microsoft.com/office/drawing/2014/main" id="{DB2928BA-1057-9CB5-FC57-C88240D93845}"/>
                </a:ext>
              </a:extLst>
            </p:cNvPr>
            <p:cNvSpPr>
              <a:spLocks/>
            </p:cNvSpPr>
            <p:nvPr/>
          </p:nvSpPr>
          <p:spPr bwMode="auto">
            <a:xfrm>
              <a:off x="1211" y="2335"/>
              <a:ext cx="48" cy="90"/>
            </a:xfrm>
            <a:custGeom>
              <a:avLst/>
              <a:gdLst>
                <a:gd name="T0" fmla="*/ 21 w 35"/>
                <a:gd name="T1" fmla="*/ 4 h 66"/>
                <a:gd name="T2" fmla="*/ 2 w 35"/>
                <a:gd name="T3" fmla="*/ 5 h 66"/>
                <a:gd name="T4" fmla="*/ 0 w 35"/>
                <a:gd name="T5" fmla="*/ 14 h 66"/>
                <a:gd name="T6" fmla="*/ 16 w 35"/>
                <a:gd name="T7" fmla="*/ 19 h 66"/>
                <a:gd name="T8" fmla="*/ 16 w 35"/>
                <a:gd name="T9" fmla="*/ 20 h 66"/>
                <a:gd name="T10" fmla="*/ 2 w 35"/>
                <a:gd name="T11" fmla="*/ 62 h 66"/>
                <a:gd name="T12" fmla="*/ 15 w 35"/>
                <a:gd name="T13" fmla="*/ 66 h 66"/>
                <a:gd name="T14" fmla="*/ 35 w 35"/>
                <a:gd name="T15" fmla="*/ 4 h 66"/>
                <a:gd name="T16" fmla="*/ 35 w 35"/>
                <a:gd name="T17" fmla="*/ 4 h 66"/>
                <a:gd name="T18" fmla="*/ 25 w 35"/>
                <a:gd name="T19" fmla="*/ 0 h 66"/>
                <a:gd name="T20" fmla="*/ 21 w 35"/>
                <a:gd name="T2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66">
                  <a:moveTo>
                    <a:pt x="21" y="4"/>
                  </a:moveTo>
                  <a:cubicBezTo>
                    <a:pt x="15" y="8"/>
                    <a:pt x="9" y="7"/>
                    <a:pt x="2" y="5"/>
                  </a:cubicBezTo>
                  <a:cubicBezTo>
                    <a:pt x="0" y="14"/>
                    <a:pt x="0" y="14"/>
                    <a:pt x="0" y="14"/>
                  </a:cubicBezTo>
                  <a:cubicBezTo>
                    <a:pt x="5" y="15"/>
                    <a:pt x="11" y="17"/>
                    <a:pt x="16" y="19"/>
                  </a:cubicBezTo>
                  <a:cubicBezTo>
                    <a:pt x="16" y="20"/>
                    <a:pt x="16" y="20"/>
                    <a:pt x="16" y="20"/>
                  </a:cubicBezTo>
                  <a:cubicBezTo>
                    <a:pt x="2" y="62"/>
                    <a:pt x="2" y="62"/>
                    <a:pt x="2" y="62"/>
                  </a:cubicBezTo>
                  <a:cubicBezTo>
                    <a:pt x="15" y="66"/>
                    <a:pt x="15" y="66"/>
                    <a:pt x="15" y="66"/>
                  </a:cubicBezTo>
                  <a:cubicBezTo>
                    <a:pt x="35" y="4"/>
                    <a:pt x="35" y="4"/>
                    <a:pt x="35" y="4"/>
                  </a:cubicBezTo>
                  <a:cubicBezTo>
                    <a:pt x="35" y="4"/>
                    <a:pt x="35" y="4"/>
                    <a:pt x="35" y="4"/>
                  </a:cubicBezTo>
                  <a:cubicBezTo>
                    <a:pt x="25" y="0"/>
                    <a:pt x="25" y="0"/>
                    <a:pt x="25" y="0"/>
                  </a:cubicBezTo>
                  <a:cubicBezTo>
                    <a:pt x="24" y="2"/>
                    <a:pt x="23" y="2"/>
                    <a:pt x="21" y="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1" name="Freeform 18">
              <a:extLst>
                <a:ext uri="{FF2B5EF4-FFF2-40B4-BE49-F238E27FC236}">
                  <a16:creationId xmlns:a16="http://schemas.microsoft.com/office/drawing/2014/main" id="{A9312B5F-E3CF-A44C-F8B2-58C9421A553C}"/>
                </a:ext>
              </a:extLst>
            </p:cNvPr>
            <p:cNvSpPr>
              <a:spLocks noEditPoints="1"/>
            </p:cNvSpPr>
            <p:nvPr/>
          </p:nvSpPr>
          <p:spPr bwMode="auto">
            <a:xfrm>
              <a:off x="1514" y="2329"/>
              <a:ext cx="83" cy="96"/>
            </a:xfrm>
            <a:custGeom>
              <a:avLst/>
              <a:gdLst>
                <a:gd name="T0" fmla="*/ 47 w 60"/>
                <a:gd name="T1" fmla="*/ 29 h 70"/>
                <a:gd name="T2" fmla="*/ 43 w 60"/>
                <a:gd name="T3" fmla="*/ 28 h 70"/>
                <a:gd name="T4" fmla="*/ 49 w 60"/>
                <a:gd name="T5" fmla="*/ 14 h 70"/>
                <a:gd name="T6" fmla="*/ 38 w 60"/>
                <a:gd name="T7" fmla="*/ 1 h 70"/>
                <a:gd name="T8" fmla="*/ 21 w 60"/>
                <a:gd name="T9" fmla="*/ 2 h 70"/>
                <a:gd name="T10" fmla="*/ 7 w 60"/>
                <a:gd name="T11" fmla="*/ 9 h 70"/>
                <a:gd name="T12" fmla="*/ 3 w 60"/>
                <a:gd name="T13" fmla="*/ 26 h 70"/>
                <a:gd name="T14" fmla="*/ 15 w 60"/>
                <a:gd name="T15" fmla="*/ 35 h 70"/>
                <a:gd name="T16" fmla="*/ 12 w 60"/>
                <a:gd name="T17" fmla="*/ 38 h 70"/>
                <a:gd name="T18" fmla="*/ 7 w 60"/>
                <a:gd name="T19" fmla="*/ 55 h 70"/>
                <a:gd name="T20" fmla="*/ 21 w 60"/>
                <a:gd name="T21" fmla="*/ 69 h 70"/>
                <a:gd name="T22" fmla="*/ 38 w 60"/>
                <a:gd name="T23" fmla="*/ 69 h 70"/>
                <a:gd name="T24" fmla="*/ 53 w 60"/>
                <a:gd name="T25" fmla="*/ 61 h 70"/>
                <a:gd name="T26" fmla="*/ 59 w 60"/>
                <a:gd name="T27" fmla="*/ 42 h 70"/>
                <a:gd name="T28" fmla="*/ 47 w 60"/>
                <a:gd name="T29" fmla="*/ 29 h 70"/>
                <a:gd name="T30" fmla="*/ 16 w 60"/>
                <a:gd name="T31" fmla="*/ 24 h 70"/>
                <a:gd name="T32" fmla="*/ 17 w 60"/>
                <a:gd name="T33" fmla="*/ 14 h 70"/>
                <a:gd name="T34" fmla="*/ 24 w 60"/>
                <a:gd name="T35" fmla="*/ 11 h 70"/>
                <a:gd name="T36" fmla="*/ 31 w 60"/>
                <a:gd name="T37" fmla="*/ 11 h 70"/>
                <a:gd name="T38" fmla="*/ 37 w 60"/>
                <a:gd name="T39" fmla="*/ 19 h 70"/>
                <a:gd name="T40" fmla="*/ 34 w 60"/>
                <a:gd name="T41" fmla="*/ 25 h 70"/>
                <a:gd name="T42" fmla="*/ 28 w 60"/>
                <a:gd name="T43" fmla="*/ 28 h 70"/>
                <a:gd name="T44" fmla="*/ 21 w 60"/>
                <a:gd name="T45" fmla="*/ 28 h 70"/>
                <a:gd name="T46" fmla="*/ 16 w 60"/>
                <a:gd name="T47" fmla="*/ 24 h 70"/>
                <a:gd name="T48" fmla="*/ 43 w 60"/>
                <a:gd name="T49" fmla="*/ 54 h 70"/>
                <a:gd name="T50" fmla="*/ 35 w 60"/>
                <a:gd name="T51" fmla="*/ 58 h 70"/>
                <a:gd name="T52" fmla="*/ 27 w 60"/>
                <a:gd name="T53" fmla="*/ 58 h 70"/>
                <a:gd name="T54" fmla="*/ 20 w 60"/>
                <a:gd name="T55" fmla="*/ 52 h 70"/>
                <a:gd name="T56" fmla="*/ 24 w 60"/>
                <a:gd name="T57" fmla="*/ 40 h 70"/>
                <a:gd name="T58" fmla="*/ 30 w 60"/>
                <a:gd name="T59" fmla="*/ 38 h 70"/>
                <a:gd name="T60" fmla="*/ 37 w 60"/>
                <a:gd name="T61" fmla="*/ 37 h 70"/>
                <a:gd name="T62" fmla="*/ 45 w 60"/>
                <a:gd name="T63" fmla="*/ 45 h 70"/>
                <a:gd name="T64" fmla="*/ 43 w 60"/>
                <a:gd name="T65"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70">
                  <a:moveTo>
                    <a:pt x="47" y="29"/>
                  </a:moveTo>
                  <a:cubicBezTo>
                    <a:pt x="43" y="28"/>
                    <a:pt x="43" y="28"/>
                    <a:pt x="43" y="28"/>
                  </a:cubicBezTo>
                  <a:cubicBezTo>
                    <a:pt x="47" y="25"/>
                    <a:pt x="51" y="20"/>
                    <a:pt x="49" y="14"/>
                  </a:cubicBezTo>
                  <a:cubicBezTo>
                    <a:pt x="48" y="8"/>
                    <a:pt x="44" y="4"/>
                    <a:pt x="38" y="1"/>
                  </a:cubicBezTo>
                  <a:cubicBezTo>
                    <a:pt x="33" y="0"/>
                    <a:pt x="27" y="0"/>
                    <a:pt x="21" y="2"/>
                  </a:cubicBezTo>
                  <a:cubicBezTo>
                    <a:pt x="16" y="3"/>
                    <a:pt x="10" y="5"/>
                    <a:pt x="7" y="9"/>
                  </a:cubicBezTo>
                  <a:cubicBezTo>
                    <a:pt x="3" y="14"/>
                    <a:pt x="0" y="19"/>
                    <a:pt x="3" y="26"/>
                  </a:cubicBezTo>
                  <a:cubicBezTo>
                    <a:pt x="4" y="31"/>
                    <a:pt x="10" y="34"/>
                    <a:pt x="15" y="35"/>
                  </a:cubicBezTo>
                  <a:cubicBezTo>
                    <a:pt x="12" y="38"/>
                    <a:pt x="12" y="38"/>
                    <a:pt x="12" y="38"/>
                  </a:cubicBezTo>
                  <a:cubicBezTo>
                    <a:pt x="7" y="43"/>
                    <a:pt x="6" y="48"/>
                    <a:pt x="7" y="55"/>
                  </a:cubicBezTo>
                  <a:cubicBezTo>
                    <a:pt x="9" y="61"/>
                    <a:pt x="14" y="67"/>
                    <a:pt x="21" y="69"/>
                  </a:cubicBezTo>
                  <a:cubicBezTo>
                    <a:pt x="26" y="70"/>
                    <a:pt x="32" y="70"/>
                    <a:pt x="38" y="69"/>
                  </a:cubicBezTo>
                  <a:cubicBezTo>
                    <a:pt x="44" y="67"/>
                    <a:pt x="49" y="64"/>
                    <a:pt x="53" y="61"/>
                  </a:cubicBezTo>
                  <a:cubicBezTo>
                    <a:pt x="58" y="56"/>
                    <a:pt x="60" y="49"/>
                    <a:pt x="59" y="42"/>
                  </a:cubicBezTo>
                  <a:cubicBezTo>
                    <a:pt x="57" y="36"/>
                    <a:pt x="54" y="31"/>
                    <a:pt x="47" y="29"/>
                  </a:cubicBezTo>
                  <a:moveTo>
                    <a:pt x="16" y="24"/>
                  </a:moveTo>
                  <a:cubicBezTo>
                    <a:pt x="15" y="22"/>
                    <a:pt x="15" y="17"/>
                    <a:pt x="17" y="14"/>
                  </a:cubicBezTo>
                  <a:cubicBezTo>
                    <a:pt x="19" y="13"/>
                    <a:pt x="21" y="12"/>
                    <a:pt x="24" y="11"/>
                  </a:cubicBezTo>
                  <a:cubicBezTo>
                    <a:pt x="26" y="10"/>
                    <a:pt x="29" y="10"/>
                    <a:pt x="31" y="11"/>
                  </a:cubicBezTo>
                  <a:cubicBezTo>
                    <a:pt x="35" y="12"/>
                    <a:pt x="37" y="16"/>
                    <a:pt x="37" y="19"/>
                  </a:cubicBezTo>
                  <a:cubicBezTo>
                    <a:pt x="37" y="22"/>
                    <a:pt x="36" y="23"/>
                    <a:pt x="34" y="25"/>
                  </a:cubicBezTo>
                  <a:cubicBezTo>
                    <a:pt x="32" y="26"/>
                    <a:pt x="30" y="27"/>
                    <a:pt x="28" y="28"/>
                  </a:cubicBezTo>
                  <a:cubicBezTo>
                    <a:pt x="26" y="29"/>
                    <a:pt x="23" y="29"/>
                    <a:pt x="21" y="28"/>
                  </a:cubicBezTo>
                  <a:cubicBezTo>
                    <a:pt x="19" y="28"/>
                    <a:pt x="17" y="26"/>
                    <a:pt x="16" y="24"/>
                  </a:cubicBezTo>
                  <a:moveTo>
                    <a:pt x="43" y="54"/>
                  </a:moveTo>
                  <a:cubicBezTo>
                    <a:pt x="41" y="56"/>
                    <a:pt x="39" y="57"/>
                    <a:pt x="35" y="58"/>
                  </a:cubicBezTo>
                  <a:cubicBezTo>
                    <a:pt x="32" y="59"/>
                    <a:pt x="29" y="59"/>
                    <a:pt x="27" y="58"/>
                  </a:cubicBezTo>
                  <a:cubicBezTo>
                    <a:pt x="23" y="57"/>
                    <a:pt x="21" y="54"/>
                    <a:pt x="20" y="52"/>
                  </a:cubicBezTo>
                  <a:cubicBezTo>
                    <a:pt x="19" y="47"/>
                    <a:pt x="20" y="43"/>
                    <a:pt x="24" y="40"/>
                  </a:cubicBezTo>
                  <a:cubicBezTo>
                    <a:pt x="26" y="39"/>
                    <a:pt x="28" y="38"/>
                    <a:pt x="30" y="38"/>
                  </a:cubicBezTo>
                  <a:cubicBezTo>
                    <a:pt x="33" y="37"/>
                    <a:pt x="35" y="37"/>
                    <a:pt x="37" y="37"/>
                  </a:cubicBezTo>
                  <a:cubicBezTo>
                    <a:pt x="41" y="38"/>
                    <a:pt x="45" y="41"/>
                    <a:pt x="45" y="45"/>
                  </a:cubicBezTo>
                  <a:cubicBezTo>
                    <a:pt x="46" y="48"/>
                    <a:pt x="45" y="52"/>
                    <a:pt x="43" y="5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2" name="Freeform 19">
              <a:extLst>
                <a:ext uri="{FF2B5EF4-FFF2-40B4-BE49-F238E27FC236}">
                  <a16:creationId xmlns:a16="http://schemas.microsoft.com/office/drawing/2014/main" id="{A53F4836-6F95-AB3E-A583-4BC968A117F9}"/>
                </a:ext>
              </a:extLst>
            </p:cNvPr>
            <p:cNvSpPr>
              <a:spLocks noEditPoints="1"/>
            </p:cNvSpPr>
            <p:nvPr/>
          </p:nvSpPr>
          <p:spPr bwMode="auto">
            <a:xfrm>
              <a:off x="1292" y="2350"/>
              <a:ext cx="74" cy="96"/>
            </a:xfrm>
            <a:custGeom>
              <a:avLst/>
              <a:gdLst>
                <a:gd name="T0" fmla="*/ 46 w 54"/>
                <a:gd name="T1" fmla="*/ 34 h 70"/>
                <a:gd name="T2" fmla="*/ 43 w 54"/>
                <a:gd name="T3" fmla="*/ 32 h 70"/>
                <a:gd name="T4" fmla="*/ 53 w 54"/>
                <a:gd name="T5" fmla="*/ 21 h 70"/>
                <a:gd name="T6" fmla="*/ 46 w 54"/>
                <a:gd name="T7" fmla="*/ 5 h 70"/>
                <a:gd name="T8" fmla="*/ 30 w 54"/>
                <a:gd name="T9" fmla="*/ 1 h 70"/>
                <a:gd name="T10" fmla="*/ 14 w 54"/>
                <a:gd name="T11" fmla="*/ 3 h 70"/>
                <a:gd name="T12" fmla="*/ 5 w 54"/>
                <a:gd name="T13" fmla="*/ 18 h 70"/>
                <a:gd name="T14" fmla="*/ 14 w 54"/>
                <a:gd name="T15" fmla="*/ 31 h 70"/>
                <a:gd name="T16" fmla="*/ 10 w 54"/>
                <a:gd name="T17" fmla="*/ 32 h 70"/>
                <a:gd name="T18" fmla="*/ 1 w 54"/>
                <a:gd name="T19" fmla="*/ 47 h 70"/>
                <a:gd name="T20" fmla="*/ 10 w 54"/>
                <a:gd name="T21" fmla="*/ 64 h 70"/>
                <a:gd name="T22" fmla="*/ 26 w 54"/>
                <a:gd name="T23" fmla="*/ 69 h 70"/>
                <a:gd name="T24" fmla="*/ 43 w 54"/>
                <a:gd name="T25" fmla="*/ 66 h 70"/>
                <a:gd name="T26" fmla="*/ 54 w 54"/>
                <a:gd name="T27" fmla="*/ 50 h 70"/>
                <a:gd name="T28" fmla="*/ 46 w 54"/>
                <a:gd name="T29" fmla="*/ 34 h 70"/>
                <a:gd name="T30" fmla="*/ 23 w 54"/>
                <a:gd name="T31" fmla="*/ 12 h 70"/>
                <a:gd name="T32" fmla="*/ 30 w 54"/>
                <a:gd name="T33" fmla="*/ 10 h 70"/>
                <a:gd name="T34" fmla="*/ 37 w 54"/>
                <a:gd name="T35" fmla="*/ 12 h 70"/>
                <a:gd name="T36" fmla="*/ 40 w 54"/>
                <a:gd name="T37" fmla="*/ 22 h 70"/>
                <a:gd name="T38" fmla="*/ 35 w 54"/>
                <a:gd name="T39" fmla="*/ 27 h 70"/>
                <a:gd name="T40" fmla="*/ 29 w 54"/>
                <a:gd name="T41" fmla="*/ 28 h 70"/>
                <a:gd name="T42" fmla="*/ 22 w 54"/>
                <a:gd name="T43" fmla="*/ 26 h 70"/>
                <a:gd name="T44" fmla="*/ 18 w 54"/>
                <a:gd name="T45" fmla="*/ 21 h 70"/>
                <a:gd name="T46" fmla="*/ 23 w 54"/>
                <a:gd name="T47" fmla="*/ 12 h 70"/>
                <a:gd name="T48" fmla="*/ 35 w 54"/>
                <a:gd name="T49" fmla="*/ 57 h 70"/>
                <a:gd name="T50" fmla="*/ 27 w 54"/>
                <a:gd name="T51" fmla="*/ 59 h 70"/>
                <a:gd name="T52" fmla="*/ 18 w 54"/>
                <a:gd name="T53" fmla="*/ 56 h 70"/>
                <a:gd name="T54" fmla="*/ 14 w 54"/>
                <a:gd name="T55" fmla="*/ 48 h 70"/>
                <a:gd name="T56" fmla="*/ 21 w 54"/>
                <a:gd name="T57" fmla="*/ 38 h 70"/>
                <a:gd name="T58" fmla="*/ 28 w 54"/>
                <a:gd name="T59" fmla="*/ 38 h 70"/>
                <a:gd name="T60" fmla="*/ 35 w 54"/>
                <a:gd name="T61" fmla="*/ 39 h 70"/>
                <a:gd name="T62" fmla="*/ 40 w 54"/>
                <a:gd name="T63" fmla="*/ 50 h 70"/>
                <a:gd name="T64" fmla="*/ 35 w 54"/>
                <a:gd name="T65"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70">
                  <a:moveTo>
                    <a:pt x="46" y="34"/>
                  </a:moveTo>
                  <a:cubicBezTo>
                    <a:pt x="43" y="32"/>
                    <a:pt x="43" y="32"/>
                    <a:pt x="43" y="32"/>
                  </a:cubicBezTo>
                  <a:cubicBezTo>
                    <a:pt x="48" y="31"/>
                    <a:pt x="53" y="26"/>
                    <a:pt x="53" y="21"/>
                  </a:cubicBezTo>
                  <a:cubicBezTo>
                    <a:pt x="54" y="14"/>
                    <a:pt x="51" y="9"/>
                    <a:pt x="46" y="5"/>
                  </a:cubicBezTo>
                  <a:cubicBezTo>
                    <a:pt x="42" y="2"/>
                    <a:pt x="36" y="1"/>
                    <a:pt x="30" y="1"/>
                  </a:cubicBezTo>
                  <a:cubicBezTo>
                    <a:pt x="24" y="0"/>
                    <a:pt x="19" y="1"/>
                    <a:pt x="14" y="3"/>
                  </a:cubicBezTo>
                  <a:cubicBezTo>
                    <a:pt x="9" y="7"/>
                    <a:pt x="5" y="11"/>
                    <a:pt x="5" y="18"/>
                  </a:cubicBezTo>
                  <a:cubicBezTo>
                    <a:pt x="5" y="23"/>
                    <a:pt x="9" y="28"/>
                    <a:pt x="14" y="31"/>
                  </a:cubicBezTo>
                  <a:cubicBezTo>
                    <a:pt x="10" y="32"/>
                    <a:pt x="10" y="32"/>
                    <a:pt x="10" y="32"/>
                  </a:cubicBezTo>
                  <a:cubicBezTo>
                    <a:pt x="4" y="35"/>
                    <a:pt x="1" y="41"/>
                    <a:pt x="1" y="47"/>
                  </a:cubicBezTo>
                  <a:cubicBezTo>
                    <a:pt x="0" y="54"/>
                    <a:pt x="4" y="61"/>
                    <a:pt x="10" y="64"/>
                  </a:cubicBezTo>
                  <a:cubicBezTo>
                    <a:pt x="14" y="67"/>
                    <a:pt x="20" y="69"/>
                    <a:pt x="26" y="69"/>
                  </a:cubicBezTo>
                  <a:cubicBezTo>
                    <a:pt x="32" y="70"/>
                    <a:pt x="38" y="69"/>
                    <a:pt x="43" y="66"/>
                  </a:cubicBezTo>
                  <a:cubicBezTo>
                    <a:pt x="49" y="63"/>
                    <a:pt x="53" y="57"/>
                    <a:pt x="54" y="50"/>
                  </a:cubicBezTo>
                  <a:cubicBezTo>
                    <a:pt x="54" y="44"/>
                    <a:pt x="52" y="38"/>
                    <a:pt x="46" y="34"/>
                  </a:cubicBezTo>
                  <a:moveTo>
                    <a:pt x="23" y="12"/>
                  </a:moveTo>
                  <a:cubicBezTo>
                    <a:pt x="25" y="10"/>
                    <a:pt x="27" y="10"/>
                    <a:pt x="30" y="10"/>
                  </a:cubicBezTo>
                  <a:cubicBezTo>
                    <a:pt x="32" y="10"/>
                    <a:pt x="35" y="11"/>
                    <a:pt x="37" y="12"/>
                  </a:cubicBezTo>
                  <a:cubicBezTo>
                    <a:pt x="40" y="15"/>
                    <a:pt x="41" y="19"/>
                    <a:pt x="40" y="22"/>
                  </a:cubicBezTo>
                  <a:cubicBezTo>
                    <a:pt x="39" y="24"/>
                    <a:pt x="37" y="26"/>
                    <a:pt x="35" y="27"/>
                  </a:cubicBezTo>
                  <a:cubicBezTo>
                    <a:pt x="33" y="27"/>
                    <a:pt x="31" y="28"/>
                    <a:pt x="29" y="28"/>
                  </a:cubicBezTo>
                  <a:cubicBezTo>
                    <a:pt x="26" y="28"/>
                    <a:pt x="24" y="27"/>
                    <a:pt x="22" y="26"/>
                  </a:cubicBezTo>
                  <a:cubicBezTo>
                    <a:pt x="20" y="25"/>
                    <a:pt x="19" y="23"/>
                    <a:pt x="18" y="21"/>
                  </a:cubicBezTo>
                  <a:cubicBezTo>
                    <a:pt x="18" y="18"/>
                    <a:pt x="19" y="13"/>
                    <a:pt x="23" y="12"/>
                  </a:cubicBezTo>
                  <a:moveTo>
                    <a:pt x="35" y="57"/>
                  </a:moveTo>
                  <a:cubicBezTo>
                    <a:pt x="33" y="58"/>
                    <a:pt x="30" y="59"/>
                    <a:pt x="27" y="59"/>
                  </a:cubicBezTo>
                  <a:cubicBezTo>
                    <a:pt x="24" y="59"/>
                    <a:pt x="20" y="58"/>
                    <a:pt x="18" y="56"/>
                  </a:cubicBezTo>
                  <a:cubicBezTo>
                    <a:pt x="16" y="54"/>
                    <a:pt x="14" y="51"/>
                    <a:pt x="14" y="48"/>
                  </a:cubicBezTo>
                  <a:cubicBezTo>
                    <a:pt x="15" y="44"/>
                    <a:pt x="17" y="40"/>
                    <a:pt x="21" y="38"/>
                  </a:cubicBezTo>
                  <a:cubicBezTo>
                    <a:pt x="23" y="38"/>
                    <a:pt x="25" y="37"/>
                    <a:pt x="28" y="38"/>
                  </a:cubicBezTo>
                  <a:cubicBezTo>
                    <a:pt x="31" y="38"/>
                    <a:pt x="33" y="38"/>
                    <a:pt x="35" y="39"/>
                  </a:cubicBezTo>
                  <a:cubicBezTo>
                    <a:pt x="39" y="41"/>
                    <a:pt x="41" y="45"/>
                    <a:pt x="40" y="50"/>
                  </a:cubicBezTo>
                  <a:cubicBezTo>
                    <a:pt x="40" y="52"/>
                    <a:pt x="38" y="55"/>
                    <a:pt x="35" y="57"/>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4" name="Freeform 20">
              <a:extLst>
                <a:ext uri="{FF2B5EF4-FFF2-40B4-BE49-F238E27FC236}">
                  <a16:creationId xmlns:a16="http://schemas.microsoft.com/office/drawing/2014/main" id="{FDF878D2-6CC3-6C8C-DF9E-26CEB917A868}"/>
                </a:ext>
              </a:extLst>
            </p:cNvPr>
            <p:cNvSpPr>
              <a:spLocks/>
            </p:cNvSpPr>
            <p:nvPr/>
          </p:nvSpPr>
          <p:spPr bwMode="auto">
            <a:xfrm>
              <a:off x="1675" y="1540"/>
              <a:ext cx="89" cy="54"/>
            </a:xfrm>
            <a:custGeom>
              <a:avLst/>
              <a:gdLst>
                <a:gd name="T0" fmla="*/ 7 w 89"/>
                <a:gd name="T1" fmla="*/ 54 h 54"/>
                <a:gd name="T2" fmla="*/ 89 w 89"/>
                <a:gd name="T3" fmla="*/ 18 h 54"/>
                <a:gd name="T4" fmla="*/ 82 w 89"/>
                <a:gd name="T5" fmla="*/ 0 h 54"/>
                <a:gd name="T6" fmla="*/ 0 w 89"/>
                <a:gd name="T7" fmla="*/ 36 h 54"/>
                <a:gd name="T8" fmla="*/ 7 w 89"/>
                <a:gd name="T9" fmla="*/ 54 h 54"/>
              </a:gdLst>
              <a:ahLst/>
              <a:cxnLst>
                <a:cxn ang="0">
                  <a:pos x="T0" y="T1"/>
                </a:cxn>
                <a:cxn ang="0">
                  <a:pos x="T2" y="T3"/>
                </a:cxn>
                <a:cxn ang="0">
                  <a:pos x="T4" y="T5"/>
                </a:cxn>
                <a:cxn ang="0">
                  <a:pos x="T6" y="T7"/>
                </a:cxn>
                <a:cxn ang="0">
                  <a:pos x="T8" y="T9"/>
                </a:cxn>
              </a:cxnLst>
              <a:rect l="0" t="0" r="r" b="b"/>
              <a:pathLst>
                <a:path w="89" h="54">
                  <a:moveTo>
                    <a:pt x="7" y="54"/>
                  </a:moveTo>
                  <a:lnTo>
                    <a:pt x="89" y="18"/>
                  </a:lnTo>
                  <a:lnTo>
                    <a:pt x="82" y="0"/>
                  </a:lnTo>
                  <a:lnTo>
                    <a:pt x="0" y="36"/>
                  </a:lnTo>
                  <a:lnTo>
                    <a:pt x="7" y="5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5" name="Freeform 21">
              <a:extLst>
                <a:ext uri="{FF2B5EF4-FFF2-40B4-BE49-F238E27FC236}">
                  <a16:creationId xmlns:a16="http://schemas.microsoft.com/office/drawing/2014/main" id="{EB8E2BCE-9E38-DD7F-8FE2-7537C35853BA}"/>
                </a:ext>
              </a:extLst>
            </p:cNvPr>
            <p:cNvSpPr>
              <a:spLocks/>
            </p:cNvSpPr>
            <p:nvPr/>
          </p:nvSpPr>
          <p:spPr bwMode="auto">
            <a:xfrm>
              <a:off x="1433" y="1323"/>
              <a:ext cx="77" cy="94"/>
            </a:xfrm>
            <a:custGeom>
              <a:avLst/>
              <a:gdLst>
                <a:gd name="T0" fmla="*/ 27 w 56"/>
                <a:gd name="T1" fmla="*/ 68 h 68"/>
                <a:gd name="T2" fmla="*/ 56 w 56"/>
                <a:gd name="T3" fmla="*/ 6 h 68"/>
                <a:gd name="T4" fmla="*/ 42 w 56"/>
                <a:gd name="T5" fmla="*/ 4 h 68"/>
                <a:gd name="T6" fmla="*/ 23 w 56"/>
                <a:gd name="T7" fmla="*/ 51 h 68"/>
                <a:gd name="T8" fmla="*/ 14 w 56"/>
                <a:gd name="T9" fmla="*/ 1 h 68"/>
                <a:gd name="T10" fmla="*/ 0 w 56"/>
                <a:gd name="T11" fmla="*/ 0 h 68"/>
                <a:gd name="T12" fmla="*/ 15 w 56"/>
                <a:gd name="T13" fmla="*/ 67 h 68"/>
                <a:gd name="T14" fmla="*/ 27 w 56"/>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8">
                  <a:moveTo>
                    <a:pt x="27" y="68"/>
                  </a:moveTo>
                  <a:cubicBezTo>
                    <a:pt x="56" y="6"/>
                    <a:pt x="56" y="6"/>
                    <a:pt x="56" y="6"/>
                  </a:cubicBezTo>
                  <a:cubicBezTo>
                    <a:pt x="42" y="4"/>
                    <a:pt x="42" y="4"/>
                    <a:pt x="42" y="4"/>
                  </a:cubicBezTo>
                  <a:cubicBezTo>
                    <a:pt x="36" y="20"/>
                    <a:pt x="29" y="38"/>
                    <a:pt x="23" y="51"/>
                  </a:cubicBezTo>
                  <a:cubicBezTo>
                    <a:pt x="20" y="37"/>
                    <a:pt x="17" y="18"/>
                    <a:pt x="14" y="1"/>
                  </a:cubicBezTo>
                  <a:cubicBezTo>
                    <a:pt x="0" y="0"/>
                    <a:pt x="0" y="0"/>
                    <a:pt x="0" y="0"/>
                  </a:cubicBezTo>
                  <a:cubicBezTo>
                    <a:pt x="15" y="67"/>
                    <a:pt x="15" y="67"/>
                    <a:pt x="15" y="67"/>
                  </a:cubicBezTo>
                  <a:lnTo>
                    <a:pt x="27" y="6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6" name="Freeform 22">
              <a:extLst>
                <a:ext uri="{FF2B5EF4-FFF2-40B4-BE49-F238E27FC236}">
                  <a16:creationId xmlns:a16="http://schemas.microsoft.com/office/drawing/2014/main" id="{A0B1D817-524E-4129-08DA-01782F83FBCC}"/>
                </a:ext>
              </a:extLst>
            </p:cNvPr>
            <p:cNvSpPr>
              <a:spLocks/>
            </p:cNvSpPr>
            <p:nvPr/>
          </p:nvSpPr>
          <p:spPr bwMode="auto">
            <a:xfrm>
              <a:off x="1044" y="1447"/>
              <a:ext cx="110" cy="101"/>
            </a:xfrm>
            <a:custGeom>
              <a:avLst/>
              <a:gdLst>
                <a:gd name="T0" fmla="*/ 110 w 110"/>
                <a:gd name="T1" fmla="*/ 44 h 101"/>
                <a:gd name="T2" fmla="*/ 98 w 110"/>
                <a:gd name="T3" fmla="*/ 35 h 101"/>
                <a:gd name="T4" fmla="*/ 75 w 110"/>
                <a:gd name="T5" fmla="*/ 77 h 101"/>
                <a:gd name="T6" fmla="*/ 53 w 110"/>
                <a:gd name="T7" fmla="*/ 64 h 101"/>
                <a:gd name="T8" fmla="*/ 72 w 110"/>
                <a:gd name="T9" fmla="*/ 29 h 101"/>
                <a:gd name="T10" fmla="*/ 58 w 110"/>
                <a:gd name="T11" fmla="*/ 22 h 101"/>
                <a:gd name="T12" fmla="*/ 39 w 110"/>
                <a:gd name="T13" fmla="*/ 57 h 101"/>
                <a:gd name="T14" fmla="*/ 22 w 110"/>
                <a:gd name="T15" fmla="*/ 48 h 101"/>
                <a:gd name="T16" fmla="*/ 44 w 110"/>
                <a:gd name="T17" fmla="*/ 7 h 101"/>
                <a:gd name="T18" fmla="*/ 32 w 110"/>
                <a:gd name="T19" fmla="*/ 0 h 101"/>
                <a:gd name="T20" fmla="*/ 0 w 110"/>
                <a:gd name="T21" fmla="*/ 57 h 101"/>
                <a:gd name="T22" fmla="*/ 79 w 110"/>
                <a:gd name="T23" fmla="*/ 101 h 101"/>
                <a:gd name="T24" fmla="*/ 110 w 110"/>
                <a:gd name="T25"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01">
                  <a:moveTo>
                    <a:pt x="110" y="44"/>
                  </a:moveTo>
                  <a:lnTo>
                    <a:pt x="98" y="35"/>
                  </a:lnTo>
                  <a:lnTo>
                    <a:pt x="75" y="77"/>
                  </a:lnTo>
                  <a:lnTo>
                    <a:pt x="53" y="64"/>
                  </a:lnTo>
                  <a:lnTo>
                    <a:pt x="72" y="29"/>
                  </a:lnTo>
                  <a:lnTo>
                    <a:pt x="58" y="22"/>
                  </a:lnTo>
                  <a:lnTo>
                    <a:pt x="39" y="57"/>
                  </a:lnTo>
                  <a:lnTo>
                    <a:pt x="22" y="48"/>
                  </a:lnTo>
                  <a:lnTo>
                    <a:pt x="44" y="7"/>
                  </a:lnTo>
                  <a:lnTo>
                    <a:pt x="32" y="0"/>
                  </a:lnTo>
                  <a:lnTo>
                    <a:pt x="0" y="57"/>
                  </a:lnTo>
                  <a:lnTo>
                    <a:pt x="79" y="101"/>
                  </a:lnTo>
                  <a:lnTo>
                    <a:pt x="110" y="4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7" name="Freeform 23">
              <a:extLst>
                <a:ext uri="{FF2B5EF4-FFF2-40B4-BE49-F238E27FC236}">
                  <a16:creationId xmlns:a16="http://schemas.microsoft.com/office/drawing/2014/main" id="{8D1BA129-656B-60B1-84B5-E380F38D11B5}"/>
                </a:ext>
              </a:extLst>
            </p:cNvPr>
            <p:cNvSpPr>
              <a:spLocks noEditPoints="1"/>
            </p:cNvSpPr>
            <p:nvPr/>
          </p:nvSpPr>
          <p:spPr bwMode="auto">
            <a:xfrm>
              <a:off x="967" y="1837"/>
              <a:ext cx="92" cy="73"/>
            </a:xfrm>
            <a:custGeom>
              <a:avLst/>
              <a:gdLst>
                <a:gd name="T0" fmla="*/ 64 w 67"/>
                <a:gd name="T1" fmla="*/ 10 h 53"/>
                <a:gd name="T2" fmla="*/ 45 w 67"/>
                <a:gd name="T3" fmla="*/ 0 h 53"/>
                <a:gd name="T4" fmla="*/ 31 w 67"/>
                <a:gd name="T5" fmla="*/ 12 h 53"/>
                <a:gd name="T6" fmla="*/ 20 w 67"/>
                <a:gd name="T7" fmla="*/ 2 h 53"/>
                <a:gd name="T8" fmla="*/ 4 w 67"/>
                <a:gd name="T9" fmla="*/ 9 h 53"/>
                <a:gd name="T10" fmla="*/ 1 w 67"/>
                <a:gd name="T11" fmla="*/ 53 h 53"/>
                <a:gd name="T12" fmla="*/ 66 w 67"/>
                <a:gd name="T13" fmla="*/ 53 h 53"/>
                <a:gd name="T14" fmla="*/ 66 w 67"/>
                <a:gd name="T15" fmla="*/ 48 h 53"/>
                <a:gd name="T16" fmla="*/ 64 w 67"/>
                <a:gd name="T17" fmla="*/ 10 h 53"/>
                <a:gd name="T18" fmla="*/ 27 w 67"/>
                <a:gd name="T19" fmla="*/ 39 h 53"/>
                <a:gd name="T20" fmla="*/ 11 w 67"/>
                <a:gd name="T21" fmla="*/ 39 h 53"/>
                <a:gd name="T22" fmla="*/ 18 w 67"/>
                <a:gd name="T23" fmla="*/ 15 h 53"/>
                <a:gd name="T24" fmla="*/ 26 w 67"/>
                <a:gd name="T25" fmla="*/ 19 h 53"/>
                <a:gd name="T26" fmla="*/ 27 w 67"/>
                <a:gd name="T27" fmla="*/ 39 h 53"/>
                <a:gd name="T28" fmla="*/ 55 w 67"/>
                <a:gd name="T29" fmla="*/ 39 h 53"/>
                <a:gd name="T30" fmla="*/ 37 w 67"/>
                <a:gd name="T31" fmla="*/ 39 h 53"/>
                <a:gd name="T32" fmla="*/ 37 w 67"/>
                <a:gd name="T33" fmla="*/ 39 h 53"/>
                <a:gd name="T34" fmla="*/ 44 w 67"/>
                <a:gd name="T35" fmla="*/ 14 h 53"/>
                <a:gd name="T36" fmla="*/ 53 w 67"/>
                <a:gd name="T37" fmla="*/ 16 h 53"/>
                <a:gd name="T38" fmla="*/ 55 w 67"/>
                <a:gd name="T39"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53">
                  <a:moveTo>
                    <a:pt x="64" y="10"/>
                  </a:moveTo>
                  <a:cubicBezTo>
                    <a:pt x="61" y="3"/>
                    <a:pt x="53" y="0"/>
                    <a:pt x="45" y="0"/>
                  </a:cubicBezTo>
                  <a:cubicBezTo>
                    <a:pt x="39" y="1"/>
                    <a:pt x="34" y="5"/>
                    <a:pt x="31" y="12"/>
                  </a:cubicBezTo>
                  <a:cubicBezTo>
                    <a:pt x="30" y="8"/>
                    <a:pt x="26" y="3"/>
                    <a:pt x="20" y="2"/>
                  </a:cubicBezTo>
                  <a:cubicBezTo>
                    <a:pt x="13" y="2"/>
                    <a:pt x="7" y="3"/>
                    <a:pt x="4" y="9"/>
                  </a:cubicBezTo>
                  <a:cubicBezTo>
                    <a:pt x="0" y="14"/>
                    <a:pt x="2" y="39"/>
                    <a:pt x="1" y="53"/>
                  </a:cubicBezTo>
                  <a:cubicBezTo>
                    <a:pt x="66" y="53"/>
                    <a:pt x="66" y="53"/>
                    <a:pt x="66" y="53"/>
                  </a:cubicBezTo>
                  <a:cubicBezTo>
                    <a:pt x="66" y="48"/>
                    <a:pt x="66" y="48"/>
                    <a:pt x="66" y="48"/>
                  </a:cubicBezTo>
                  <a:cubicBezTo>
                    <a:pt x="66" y="22"/>
                    <a:pt x="67" y="19"/>
                    <a:pt x="64" y="10"/>
                  </a:cubicBezTo>
                  <a:moveTo>
                    <a:pt x="27" y="39"/>
                  </a:moveTo>
                  <a:cubicBezTo>
                    <a:pt x="11" y="39"/>
                    <a:pt x="11" y="39"/>
                    <a:pt x="11" y="39"/>
                  </a:cubicBezTo>
                  <a:cubicBezTo>
                    <a:pt x="11" y="24"/>
                    <a:pt x="9" y="16"/>
                    <a:pt x="18" y="15"/>
                  </a:cubicBezTo>
                  <a:cubicBezTo>
                    <a:pt x="24" y="15"/>
                    <a:pt x="25" y="16"/>
                    <a:pt x="26" y="19"/>
                  </a:cubicBezTo>
                  <a:cubicBezTo>
                    <a:pt x="27" y="23"/>
                    <a:pt x="27" y="26"/>
                    <a:pt x="27" y="39"/>
                  </a:cubicBezTo>
                  <a:moveTo>
                    <a:pt x="55" y="39"/>
                  </a:moveTo>
                  <a:cubicBezTo>
                    <a:pt x="37" y="39"/>
                    <a:pt x="37" y="39"/>
                    <a:pt x="37" y="39"/>
                  </a:cubicBezTo>
                  <a:cubicBezTo>
                    <a:pt x="37" y="39"/>
                    <a:pt x="37" y="39"/>
                    <a:pt x="37" y="39"/>
                  </a:cubicBezTo>
                  <a:cubicBezTo>
                    <a:pt x="37" y="25"/>
                    <a:pt x="35" y="16"/>
                    <a:pt x="44" y="14"/>
                  </a:cubicBezTo>
                  <a:cubicBezTo>
                    <a:pt x="47" y="14"/>
                    <a:pt x="50" y="14"/>
                    <a:pt x="53" y="16"/>
                  </a:cubicBezTo>
                  <a:cubicBezTo>
                    <a:pt x="56" y="20"/>
                    <a:pt x="55" y="26"/>
                    <a:pt x="55" y="39"/>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8" name="Freeform 24">
              <a:extLst>
                <a:ext uri="{FF2B5EF4-FFF2-40B4-BE49-F238E27FC236}">
                  <a16:creationId xmlns:a16="http://schemas.microsoft.com/office/drawing/2014/main" id="{4D64BB8F-67FB-5C4A-BCBC-C2D0812176FE}"/>
                </a:ext>
              </a:extLst>
            </p:cNvPr>
            <p:cNvSpPr>
              <a:spLocks/>
            </p:cNvSpPr>
            <p:nvPr/>
          </p:nvSpPr>
          <p:spPr bwMode="auto">
            <a:xfrm>
              <a:off x="1700" y="1605"/>
              <a:ext cx="97" cy="73"/>
            </a:xfrm>
            <a:custGeom>
              <a:avLst/>
              <a:gdLst>
                <a:gd name="T0" fmla="*/ 0 w 97"/>
                <a:gd name="T1" fmla="*/ 48 h 73"/>
                <a:gd name="T2" fmla="*/ 5 w 97"/>
                <a:gd name="T3" fmla="*/ 66 h 73"/>
                <a:gd name="T4" fmla="*/ 76 w 97"/>
                <a:gd name="T5" fmla="*/ 48 h 73"/>
                <a:gd name="T6" fmla="*/ 83 w 97"/>
                <a:gd name="T7" fmla="*/ 73 h 73"/>
                <a:gd name="T8" fmla="*/ 97 w 97"/>
                <a:gd name="T9" fmla="*/ 70 h 73"/>
                <a:gd name="T10" fmla="*/ 79 w 97"/>
                <a:gd name="T11" fmla="*/ 0 h 73"/>
                <a:gd name="T12" fmla="*/ 65 w 97"/>
                <a:gd name="T13" fmla="*/ 3 h 73"/>
                <a:gd name="T14" fmla="*/ 72 w 97"/>
                <a:gd name="T15" fmla="*/ 29 h 73"/>
                <a:gd name="T16" fmla="*/ 0 w 97"/>
                <a:gd name="T17"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3">
                  <a:moveTo>
                    <a:pt x="0" y="48"/>
                  </a:moveTo>
                  <a:lnTo>
                    <a:pt x="5" y="66"/>
                  </a:lnTo>
                  <a:lnTo>
                    <a:pt x="76" y="48"/>
                  </a:lnTo>
                  <a:lnTo>
                    <a:pt x="83" y="73"/>
                  </a:lnTo>
                  <a:lnTo>
                    <a:pt x="97" y="70"/>
                  </a:lnTo>
                  <a:lnTo>
                    <a:pt x="79" y="0"/>
                  </a:lnTo>
                  <a:lnTo>
                    <a:pt x="65" y="3"/>
                  </a:lnTo>
                  <a:lnTo>
                    <a:pt x="72" y="29"/>
                  </a:lnTo>
                  <a:lnTo>
                    <a:pt x="0" y="4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9" name="Freeform 25">
              <a:extLst>
                <a:ext uri="{FF2B5EF4-FFF2-40B4-BE49-F238E27FC236}">
                  <a16:creationId xmlns:a16="http://schemas.microsoft.com/office/drawing/2014/main" id="{207A8435-80F5-9FB7-467B-8284E2EE2B16}"/>
                </a:ext>
              </a:extLst>
            </p:cNvPr>
            <p:cNvSpPr>
              <a:spLocks/>
            </p:cNvSpPr>
            <p:nvPr/>
          </p:nvSpPr>
          <p:spPr bwMode="auto">
            <a:xfrm>
              <a:off x="1261" y="1333"/>
              <a:ext cx="51" cy="89"/>
            </a:xfrm>
            <a:custGeom>
              <a:avLst/>
              <a:gdLst>
                <a:gd name="T0" fmla="*/ 16 w 37"/>
                <a:gd name="T1" fmla="*/ 61 h 65"/>
                <a:gd name="T2" fmla="*/ 37 w 37"/>
                <a:gd name="T3" fmla="*/ 64 h 65"/>
                <a:gd name="T4" fmla="*/ 35 w 37"/>
                <a:gd name="T5" fmla="*/ 54 h 65"/>
                <a:gd name="T6" fmla="*/ 29 w 37"/>
                <a:gd name="T7" fmla="*/ 54 h 65"/>
                <a:gd name="T8" fmla="*/ 21 w 37"/>
                <a:gd name="T9" fmla="*/ 47 h 65"/>
                <a:gd name="T10" fmla="*/ 14 w 37"/>
                <a:gd name="T11" fmla="*/ 0 h 65"/>
                <a:gd name="T12" fmla="*/ 0 w 37"/>
                <a:gd name="T13" fmla="*/ 2 h 65"/>
                <a:gd name="T14" fmla="*/ 8 w 37"/>
                <a:gd name="T15" fmla="*/ 49 h 65"/>
                <a:gd name="T16" fmla="*/ 16 w 37"/>
                <a:gd name="T1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5">
                  <a:moveTo>
                    <a:pt x="16" y="61"/>
                  </a:moveTo>
                  <a:cubicBezTo>
                    <a:pt x="22" y="64"/>
                    <a:pt x="29" y="65"/>
                    <a:pt x="37" y="64"/>
                  </a:cubicBezTo>
                  <a:cubicBezTo>
                    <a:pt x="35" y="54"/>
                    <a:pt x="35" y="54"/>
                    <a:pt x="35" y="54"/>
                  </a:cubicBezTo>
                  <a:cubicBezTo>
                    <a:pt x="33" y="54"/>
                    <a:pt x="31" y="54"/>
                    <a:pt x="29" y="54"/>
                  </a:cubicBezTo>
                  <a:cubicBezTo>
                    <a:pt x="25" y="53"/>
                    <a:pt x="22" y="51"/>
                    <a:pt x="21" y="47"/>
                  </a:cubicBezTo>
                  <a:cubicBezTo>
                    <a:pt x="14" y="0"/>
                    <a:pt x="14" y="0"/>
                    <a:pt x="14" y="0"/>
                  </a:cubicBezTo>
                  <a:cubicBezTo>
                    <a:pt x="0" y="2"/>
                    <a:pt x="0" y="2"/>
                    <a:pt x="0" y="2"/>
                  </a:cubicBezTo>
                  <a:cubicBezTo>
                    <a:pt x="8" y="49"/>
                    <a:pt x="8" y="49"/>
                    <a:pt x="8" y="49"/>
                  </a:cubicBezTo>
                  <a:cubicBezTo>
                    <a:pt x="9" y="54"/>
                    <a:pt x="11" y="58"/>
                    <a:pt x="16" y="6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0" name="Freeform 26">
              <a:extLst>
                <a:ext uri="{FF2B5EF4-FFF2-40B4-BE49-F238E27FC236}">
                  <a16:creationId xmlns:a16="http://schemas.microsoft.com/office/drawing/2014/main" id="{2E5D4A75-C369-329B-EFFA-56FEFB62CBAB}"/>
                </a:ext>
              </a:extLst>
            </p:cNvPr>
            <p:cNvSpPr>
              <a:spLocks/>
            </p:cNvSpPr>
            <p:nvPr/>
          </p:nvSpPr>
          <p:spPr bwMode="auto">
            <a:xfrm>
              <a:off x="1309" y="1324"/>
              <a:ext cx="35" cy="97"/>
            </a:xfrm>
            <a:custGeom>
              <a:avLst/>
              <a:gdLst>
                <a:gd name="T0" fmla="*/ 21 w 25"/>
                <a:gd name="T1" fmla="*/ 60 h 70"/>
                <a:gd name="T2" fmla="*/ 25 w 25"/>
                <a:gd name="T3" fmla="*/ 47 h 70"/>
                <a:gd name="T4" fmla="*/ 17 w 25"/>
                <a:gd name="T5" fmla="*/ 0 h 70"/>
                <a:gd name="T6" fmla="*/ 4 w 25"/>
                <a:gd name="T7" fmla="*/ 2 h 70"/>
                <a:gd name="T8" fmla="*/ 11 w 25"/>
                <a:gd name="T9" fmla="*/ 49 h 70"/>
                <a:gd name="T10" fmla="*/ 6 w 25"/>
                <a:gd name="T11" fmla="*/ 58 h 70"/>
                <a:gd name="T12" fmla="*/ 0 w 25"/>
                <a:gd name="T13" fmla="*/ 60 h 70"/>
                <a:gd name="T14" fmla="*/ 2 w 25"/>
                <a:gd name="T15" fmla="*/ 70 h 70"/>
                <a:gd name="T16" fmla="*/ 21 w 25"/>
                <a:gd name="T1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70">
                  <a:moveTo>
                    <a:pt x="21" y="60"/>
                  </a:moveTo>
                  <a:cubicBezTo>
                    <a:pt x="25" y="56"/>
                    <a:pt x="25" y="52"/>
                    <a:pt x="25" y="47"/>
                  </a:cubicBezTo>
                  <a:cubicBezTo>
                    <a:pt x="17" y="0"/>
                    <a:pt x="17" y="0"/>
                    <a:pt x="17" y="0"/>
                  </a:cubicBezTo>
                  <a:cubicBezTo>
                    <a:pt x="4" y="2"/>
                    <a:pt x="4" y="2"/>
                    <a:pt x="4" y="2"/>
                  </a:cubicBezTo>
                  <a:cubicBezTo>
                    <a:pt x="11" y="49"/>
                    <a:pt x="11" y="49"/>
                    <a:pt x="11" y="49"/>
                  </a:cubicBezTo>
                  <a:cubicBezTo>
                    <a:pt x="12" y="52"/>
                    <a:pt x="9" y="56"/>
                    <a:pt x="6" y="58"/>
                  </a:cubicBezTo>
                  <a:cubicBezTo>
                    <a:pt x="4" y="59"/>
                    <a:pt x="2" y="60"/>
                    <a:pt x="0" y="60"/>
                  </a:cubicBezTo>
                  <a:cubicBezTo>
                    <a:pt x="2" y="70"/>
                    <a:pt x="2" y="70"/>
                    <a:pt x="2" y="70"/>
                  </a:cubicBezTo>
                  <a:cubicBezTo>
                    <a:pt x="9" y="69"/>
                    <a:pt x="16" y="66"/>
                    <a:pt x="21" y="60"/>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1" name="Freeform 27">
              <a:extLst>
                <a:ext uri="{FF2B5EF4-FFF2-40B4-BE49-F238E27FC236}">
                  <a16:creationId xmlns:a16="http://schemas.microsoft.com/office/drawing/2014/main" id="{5B855521-15E9-4540-A721-F963D0E09BFD}"/>
                </a:ext>
              </a:extLst>
            </p:cNvPr>
            <p:cNvSpPr>
              <a:spLocks noEditPoints="1"/>
            </p:cNvSpPr>
            <p:nvPr/>
          </p:nvSpPr>
          <p:spPr bwMode="auto">
            <a:xfrm>
              <a:off x="1713" y="1716"/>
              <a:ext cx="96" cy="83"/>
            </a:xfrm>
            <a:custGeom>
              <a:avLst/>
              <a:gdLst>
                <a:gd name="T0" fmla="*/ 3 w 96"/>
                <a:gd name="T1" fmla="*/ 19 h 83"/>
                <a:gd name="T2" fmla="*/ 24 w 96"/>
                <a:gd name="T3" fmla="*/ 22 h 83"/>
                <a:gd name="T4" fmla="*/ 28 w 96"/>
                <a:gd name="T5" fmla="*/ 55 h 83"/>
                <a:gd name="T6" fmla="*/ 10 w 96"/>
                <a:gd name="T7" fmla="*/ 63 h 83"/>
                <a:gd name="T8" fmla="*/ 11 w 96"/>
                <a:gd name="T9" fmla="*/ 83 h 83"/>
                <a:gd name="T10" fmla="*/ 96 w 96"/>
                <a:gd name="T11" fmla="*/ 39 h 83"/>
                <a:gd name="T12" fmla="*/ 94 w 96"/>
                <a:gd name="T13" fmla="*/ 19 h 83"/>
                <a:gd name="T14" fmla="*/ 0 w 96"/>
                <a:gd name="T15" fmla="*/ 0 h 83"/>
                <a:gd name="T16" fmla="*/ 3 w 96"/>
                <a:gd name="T17" fmla="*/ 19 h 83"/>
                <a:gd name="T18" fmla="*/ 77 w 96"/>
                <a:gd name="T19" fmla="*/ 32 h 83"/>
                <a:gd name="T20" fmla="*/ 77 w 96"/>
                <a:gd name="T21" fmla="*/ 32 h 83"/>
                <a:gd name="T22" fmla="*/ 77 w 96"/>
                <a:gd name="T23" fmla="*/ 32 h 83"/>
                <a:gd name="T24" fmla="*/ 77 w 96"/>
                <a:gd name="T25" fmla="*/ 32 h 83"/>
                <a:gd name="T26" fmla="*/ 77 w 96"/>
                <a:gd name="T27" fmla="*/ 32 h 83"/>
                <a:gd name="T28" fmla="*/ 77 w 96"/>
                <a:gd name="T29" fmla="*/ 32 h 83"/>
                <a:gd name="T30" fmla="*/ 41 w 96"/>
                <a:gd name="T31" fmla="*/ 48 h 83"/>
                <a:gd name="T32" fmla="*/ 39 w 96"/>
                <a:gd name="T33" fmla="*/ 25 h 83"/>
                <a:gd name="T34" fmla="*/ 77 w 96"/>
                <a:gd name="T35"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83">
                  <a:moveTo>
                    <a:pt x="3" y="19"/>
                  </a:moveTo>
                  <a:lnTo>
                    <a:pt x="24" y="22"/>
                  </a:lnTo>
                  <a:lnTo>
                    <a:pt x="28" y="55"/>
                  </a:lnTo>
                  <a:lnTo>
                    <a:pt x="10" y="63"/>
                  </a:lnTo>
                  <a:lnTo>
                    <a:pt x="11" y="83"/>
                  </a:lnTo>
                  <a:lnTo>
                    <a:pt x="96" y="39"/>
                  </a:lnTo>
                  <a:lnTo>
                    <a:pt x="94" y="19"/>
                  </a:lnTo>
                  <a:lnTo>
                    <a:pt x="0" y="0"/>
                  </a:lnTo>
                  <a:lnTo>
                    <a:pt x="3" y="19"/>
                  </a:lnTo>
                  <a:close/>
                  <a:moveTo>
                    <a:pt x="77" y="32"/>
                  </a:moveTo>
                  <a:lnTo>
                    <a:pt x="77" y="32"/>
                  </a:lnTo>
                  <a:lnTo>
                    <a:pt x="77" y="32"/>
                  </a:lnTo>
                  <a:lnTo>
                    <a:pt x="77" y="32"/>
                  </a:lnTo>
                  <a:lnTo>
                    <a:pt x="77" y="32"/>
                  </a:lnTo>
                  <a:lnTo>
                    <a:pt x="77" y="32"/>
                  </a:lnTo>
                  <a:lnTo>
                    <a:pt x="41" y="48"/>
                  </a:lnTo>
                  <a:lnTo>
                    <a:pt x="39" y="25"/>
                  </a:lnTo>
                  <a:lnTo>
                    <a:pt x="77" y="32"/>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2" name="Freeform 28">
              <a:extLst>
                <a:ext uri="{FF2B5EF4-FFF2-40B4-BE49-F238E27FC236}">
                  <a16:creationId xmlns:a16="http://schemas.microsoft.com/office/drawing/2014/main" id="{5DC4A1E3-C292-80A4-5844-3451908E1FA1}"/>
                </a:ext>
              </a:extLst>
            </p:cNvPr>
            <p:cNvSpPr>
              <a:spLocks/>
            </p:cNvSpPr>
            <p:nvPr/>
          </p:nvSpPr>
          <p:spPr bwMode="auto">
            <a:xfrm>
              <a:off x="1723" y="1834"/>
              <a:ext cx="99" cy="77"/>
            </a:xfrm>
            <a:custGeom>
              <a:avLst/>
              <a:gdLst>
                <a:gd name="T0" fmla="*/ 43 w 72"/>
                <a:gd name="T1" fmla="*/ 3 h 56"/>
                <a:gd name="T2" fmla="*/ 34 w 72"/>
                <a:gd name="T3" fmla="*/ 13 h 56"/>
                <a:gd name="T4" fmla="*/ 24 w 72"/>
                <a:gd name="T5" fmla="*/ 41 h 56"/>
                <a:gd name="T6" fmla="*/ 16 w 72"/>
                <a:gd name="T7" fmla="*/ 40 h 56"/>
                <a:gd name="T8" fmla="*/ 14 w 72"/>
                <a:gd name="T9" fmla="*/ 19 h 56"/>
                <a:gd name="T10" fmla="*/ 24 w 72"/>
                <a:gd name="T11" fmla="*/ 13 h 56"/>
                <a:gd name="T12" fmla="*/ 23 w 72"/>
                <a:gd name="T13" fmla="*/ 0 h 56"/>
                <a:gd name="T14" fmla="*/ 7 w 72"/>
                <a:gd name="T15" fmla="*/ 9 h 56"/>
                <a:gd name="T16" fmla="*/ 6 w 72"/>
                <a:gd name="T17" fmla="*/ 46 h 56"/>
                <a:gd name="T18" fmla="*/ 26 w 72"/>
                <a:gd name="T19" fmla="*/ 55 h 56"/>
                <a:gd name="T20" fmla="*/ 47 w 72"/>
                <a:gd name="T21" fmla="*/ 17 h 56"/>
                <a:gd name="T22" fmla="*/ 54 w 72"/>
                <a:gd name="T23" fmla="*/ 15 h 56"/>
                <a:gd name="T24" fmla="*/ 60 w 72"/>
                <a:gd name="T25" fmla="*/ 27 h 56"/>
                <a:gd name="T26" fmla="*/ 55 w 72"/>
                <a:gd name="T27" fmla="*/ 39 h 56"/>
                <a:gd name="T28" fmla="*/ 54 w 72"/>
                <a:gd name="T29" fmla="*/ 40 h 56"/>
                <a:gd name="T30" fmla="*/ 52 w 72"/>
                <a:gd name="T31" fmla="*/ 40 h 56"/>
                <a:gd name="T32" fmla="*/ 51 w 72"/>
                <a:gd name="T33" fmla="*/ 40 h 56"/>
                <a:gd name="T34" fmla="*/ 50 w 72"/>
                <a:gd name="T35" fmla="*/ 40 h 56"/>
                <a:gd name="T36" fmla="*/ 51 w 72"/>
                <a:gd name="T37" fmla="*/ 53 h 56"/>
                <a:gd name="T38" fmla="*/ 68 w 72"/>
                <a:gd name="T39" fmla="*/ 41 h 56"/>
                <a:gd name="T40" fmla="*/ 63 w 72"/>
                <a:gd name="T41" fmla="*/ 7 h 56"/>
                <a:gd name="T42" fmla="*/ 43 w 72"/>
                <a:gd name="T43"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56">
                  <a:moveTo>
                    <a:pt x="43" y="3"/>
                  </a:moveTo>
                  <a:cubicBezTo>
                    <a:pt x="39" y="5"/>
                    <a:pt x="35" y="9"/>
                    <a:pt x="34" y="13"/>
                  </a:cubicBezTo>
                  <a:cubicBezTo>
                    <a:pt x="30" y="22"/>
                    <a:pt x="32" y="35"/>
                    <a:pt x="24" y="41"/>
                  </a:cubicBezTo>
                  <a:cubicBezTo>
                    <a:pt x="22" y="42"/>
                    <a:pt x="18" y="42"/>
                    <a:pt x="16" y="40"/>
                  </a:cubicBezTo>
                  <a:cubicBezTo>
                    <a:pt x="11" y="36"/>
                    <a:pt x="11" y="26"/>
                    <a:pt x="14" y="19"/>
                  </a:cubicBezTo>
                  <a:cubicBezTo>
                    <a:pt x="15" y="15"/>
                    <a:pt x="19" y="13"/>
                    <a:pt x="24" y="13"/>
                  </a:cubicBezTo>
                  <a:cubicBezTo>
                    <a:pt x="23" y="0"/>
                    <a:pt x="23" y="0"/>
                    <a:pt x="23" y="0"/>
                  </a:cubicBezTo>
                  <a:cubicBezTo>
                    <a:pt x="16" y="0"/>
                    <a:pt x="11" y="4"/>
                    <a:pt x="7" y="9"/>
                  </a:cubicBezTo>
                  <a:cubicBezTo>
                    <a:pt x="0" y="19"/>
                    <a:pt x="0" y="36"/>
                    <a:pt x="6" y="46"/>
                  </a:cubicBezTo>
                  <a:cubicBezTo>
                    <a:pt x="10" y="53"/>
                    <a:pt x="18" y="56"/>
                    <a:pt x="26" y="55"/>
                  </a:cubicBezTo>
                  <a:cubicBezTo>
                    <a:pt x="45" y="51"/>
                    <a:pt x="40" y="28"/>
                    <a:pt x="47" y="17"/>
                  </a:cubicBezTo>
                  <a:cubicBezTo>
                    <a:pt x="49" y="15"/>
                    <a:pt x="52" y="15"/>
                    <a:pt x="54" y="15"/>
                  </a:cubicBezTo>
                  <a:cubicBezTo>
                    <a:pt x="59" y="17"/>
                    <a:pt x="60" y="22"/>
                    <a:pt x="60" y="27"/>
                  </a:cubicBezTo>
                  <a:cubicBezTo>
                    <a:pt x="60" y="31"/>
                    <a:pt x="59" y="37"/>
                    <a:pt x="55" y="39"/>
                  </a:cubicBezTo>
                  <a:cubicBezTo>
                    <a:pt x="54" y="40"/>
                    <a:pt x="54" y="40"/>
                    <a:pt x="54" y="40"/>
                  </a:cubicBezTo>
                  <a:cubicBezTo>
                    <a:pt x="52" y="40"/>
                    <a:pt x="52" y="40"/>
                    <a:pt x="52" y="40"/>
                  </a:cubicBezTo>
                  <a:cubicBezTo>
                    <a:pt x="51" y="40"/>
                    <a:pt x="51" y="40"/>
                    <a:pt x="51" y="40"/>
                  </a:cubicBezTo>
                  <a:cubicBezTo>
                    <a:pt x="50" y="40"/>
                    <a:pt x="50" y="40"/>
                    <a:pt x="50" y="40"/>
                  </a:cubicBezTo>
                  <a:cubicBezTo>
                    <a:pt x="51" y="53"/>
                    <a:pt x="51" y="53"/>
                    <a:pt x="51" y="53"/>
                  </a:cubicBezTo>
                  <a:cubicBezTo>
                    <a:pt x="59" y="52"/>
                    <a:pt x="66" y="48"/>
                    <a:pt x="68" y="41"/>
                  </a:cubicBezTo>
                  <a:cubicBezTo>
                    <a:pt x="72" y="31"/>
                    <a:pt x="72" y="15"/>
                    <a:pt x="63" y="7"/>
                  </a:cubicBezTo>
                  <a:cubicBezTo>
                    <a:pt x="58" y="1"/>
                    <a:pt x="49" y="0"/>
                    <a:pt x="43" y="3"/>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3" name="Freeform 29">
              <a:extLst>
                <a:ext uri="{FF2B5EF4-FFF2-40B4-BE49-F238E27FC236}">
                  <a16:creationId xmlns:a16="http://schemas.microsoft.com/office/drawing/2014/main" id="{9D9BAFC5-4C28-1841-BABC-1C251A1B545A}"/>
                </a:ext>
              </a:extLst>
            </p:cNvPr>
            <p:cNvSpPr>
              <a:spLocks/>
            </p:cNvSpPr>
            <p:nvPr/>
          </p:nvSpPr>
          <p:spPr bwMode="auto">
            <a:xfrm>
              <a:off x="974" y="1752"/>
              <a:ext cx="96" cy="34"/>
            </a:xfrm>
            <a:custGeom>
              <a:avLst/>
              <a:gdLst>
                <a:gd name="T0" fmla="*/ 49 w 70"/>
                <a:gd name="T1" fmla="*/ 11 h 25"/>
                <a:gd name="T2" fmla="*/ 2 w 70"/>
                <a:gd name="T3" fmla="*/ 4 h 25"/>
                <a:gd name="T4" fmla="*/ 0 w 70"/>
                <a:gd name="T5" fmla="*/ 17 h 25"/>
                <a:gd name="T6" fmla="*/ 47 w 70"/>
                <a:gd name="T7" fmla="*/ 24 h 25"/>
                <a:gd name="T8" fmla="*/ 60 w 70"/>
                <a:gd name="T9" fmla="*/ 20 h 25"/>
                <a:gd name="T10" fmla="*/ 70 w 70"/>
                <a:gd name="T11" fmla="*/ 2 h 25"/>
                <a:gd name="T12" fmla="*/ 60 w 70"/>
                <a:gd name="T13" fmla="*/ 0 h 25"/>
                <a:gd name="T14" fmla="*/ 58 w 70"/>
                <a:gd name="T15" fmla="*/ 6 h 25"/>
                <a:gd name="T16" fmla="*/ 49 w 70"/>
                <a:gd name="T17"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5">
                  <a:moveTo>
                    <a:pt x="49" y="11"/>
                  </a:moveTo>
                  <a:cubicBezTo>
                    <a:pt x="2" y="4"/>
                    <a:pt x="2" y="4"/>
                    <a:pt x="2" y="4"/>
                  </a:cubicBezTo>
                  <a:cubicBezTo>
                    <a:pt x="0" y="17"/>
                    <a:pt x="0" y="17"/>
                    <a:pt x="0" y="17"/>
                  </a:cubicBezTo>
                  <a:cubicBezTo>
                    <a:pt x="47" y="24"/>
                    <a:pt x="47" y="24"/>
                    <a:pt x="47" y="24"/>
                  </a:cubicBezTo>
                  <a:cubicBezTo>
                    <a:pt x="52" y="25"/>
                    <a:pt x="56" y="24"/>
                    <a:pt x="60" y="20"/>
                  </a:cubicBezTo>
                  <a:cubicBezTo>
                    <a:pt x="66" y="16"/>
                    <a:pt x="69" y="9"/>
                    <a:pt x="70" y="2"/>
                  </a:cubicBezTo>
                  <a:cubicBezTo>
                    <a:pt x="60" y="0"/>
                    <a:pt x="60" y="0"/>
                    <a:pt x="60" y="0"/>
                  </a:cubicBezTo>
                  <a:cubicBezTo>
                    <a:pt x="60" y="2"/>
                    <a:pt x="59" y="4"/>
                    <a:pt x="58" y="6"/>
                  </a:cubicBezTo>
                  <a:cubicBezTo>
                    <a:pt x="56" y="9"/>
                    <a:pt x="53" y="12"/>
                    <a:pt x="49" y="1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4" name="Freeform 30">
              <a:extLst>
                <a:ext uri="{FF2B5EF4-FFF2-40B4-BE49-F238E27FC236}">
                  <a16:creationId xmlns:a16="http://schemas.microsoft.com/office/drawing/2014/main" id="{CDC900C2-C5F1-7773-6934-38CCFEF0452B}"/>
                </a:ext>
              </a:extLst>
            </p:cNvPr>
            <p:cNvSpPr>
              <a:spLocks/>
            </p:cNvSpPr>
            <p:nvPr/>
          </p:nvSpPr>
          <p:spPr bwMode="auto">
            <a:xfrm>
              <a:off x="983" y="1704"/>
              <a:ext cx="89" cy="51"/>
            </a:xfrm>
            <a:custGeom>
              <a:avLst/>
              <a:gdLst>
                <a:gd name="T0" fmla="*/ 49 w 65"/>
                <a:gd name="T1" fmla="*/ 8 h 37"/>
                <a:gd name="T2" fmla="*/ 2 w 65"/>
                <a:gd name="T3" fmla="*/ 0 h 37"/>
                <a:gd name="T4" fmla="*/ 0 w 65"/>
                <a:gd name="T5" fmla="*/ 14 h 37"/>
                <a:gd name="T6" fmla="*/ 47 w 65"/>
                <a:gd name="T7" fmla="*/ 21 h 37"/>
                <a:gd name="T8" fmla="*/ 54 w 65"/>
                <a:gd name="T9" fmla="*/ 29 h 37"/>
                <a:gd name="T10" fmla="*/ 54 w 65"/>
                <a:gd name="T11" fmla="*/ 35 h 37"/>
                <a:gd name="T12" fmla="*/ 64 w 65"/>
                <a:gd name="T13" fmla="*/ 37 h 37"/>
                <a:gd name="T14" fmla="*/ 61 w 65"/>
                <a:gd name="T15" fmla="*/ 16 h 37"/>
                <a:gd name="T16" fmla="*/ 49 w 65"/>
                <a:gd name="T1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7">
                  <a:moveTo>
                    <a:pt x="49" y="8"/>
                  </a:moveTo>
                  <a:cubicBezTo>
                    <a:pt x="2" y="0"/>
                    <a:pt x="2" y="0"/>
                    <a:pt x="2" y="0"/>
                  </a:cubicBezTo>
                  <a:cubicBezTo>
                    <a:pt x="0" y="14"/>
                    <a:pt x="0" y="14"/>
                    <a:pt x="0" y="14"/>
                  </a:cubicBezTo>
                  <a:cubicBezTo>
                    <a:pt x="47" y="21"/>
                    <a:pt x="47" y="21"/>
                    <a:pt x="47" y="21"/>
                  </a:cubicBezTo>
                  <a:cubicBezTo>
                    <a:pt x="50" y="22"/>
                    <a:pt x="53" y="25"/>
                    <a:pt x="54" y="29"/>
                  </a:cubicBezTo>
                  <a:cubicBezTo>
                    <a:pt x="54" y="31"/>
                    <a:pt x="54" y="33"/>
                    <a:pt x="54" y="35"/>
                  </a:cubicBezTo>
                  <a:cubicBezTo>
                    <a:pt x="64" y="37"/>
                    <a:pt x="64" y="37"/>
                    <a:pt x="64" y="37"/>
                  </a:cubicBezTo>
                  <a:cubicBezTo>
                    <a:pt x="65" y="29"/>
                    <a:pt x="64" y="22"/>
                    <a:pt x="61" y="16"/>
                  </a:cubicBezTo>
                  <a:cubicBezTo>
                    <a:pt x="58" y="11"/>
                    <a:pt x="54" y="9"/>
                    <a:pt x="49" y="8"/>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5" name="Freeform 31">
              <a:extLst>
                <a:ext uri="{FF2B5EF4-FFF2-40B4-BE49-F238E27FC236}">
                  <a16:creationId xmlns:a16="http://schemas.microsoft.com/office/drawing/2014/main" id="{E22C1193-FFF2-7AE0-B64E-6030096DB408}"/>
                </a:ext>
              </a:extLst>
            </p:cNvPr>
            <p:cNvSpPr>
              <a:spLocks noEditPoints="1"/>
            </p:cNvSpPr>
            <p:nvPr/>
          </p:nvSpPr>
          <p:spPr bwMode="auto">
            <a:xfrm>
              <a:off x="1154" y="1370"/>
              <a:ext cx="90" cy="103"/>
            </a:xfrm>
            <a:custGeom>
              <a:avLst/>
              <a:gdLst>
                <a:gd name="T0" fmla="*/ 35 w 90"/>
                <a:gd name="T1" fmla="*/ 93 h 103"/>
                <a:gd name="T2" fmla="*/ 30 w 90"/>
                <a:gd name="T3" fmla="*/ 74 h 103"/>
                <a:gd name="T4" fmla="*/ 58 w 90"/>
                <a:gd name="T5" fmla="*/ 56 h 103"/>
                <a:gd name="T6" fmla="*/ 74 w 90"/>
                <a:gd name="T7" fmla="*/ 70 h 103"/>
                <a:gd name="T8" fmla="*/ 90 w 90"/>
                <a:gd name="T9" fmla="*/ 60 h 103"/>
                <a:gd name="T10" fmla="*/ 15 w 90"/>
                <a:gd name="T11" fmla="*/ 0 h 103"/>
                <a:gd name="T12" fmla="*/ 0 w 90"/>
                <a:gd name="T13" fmla="*/ 9 h 103"/>
                <a:gd name="T14" fmla="*/ 19 w 90"/>
                <a:gd name="T15" fmla="*/ 103 h 103"/>
                <a:gd name="T16" fmla="*/ 35 w 90"/>
                <a:gd name="T17" fmla="*/ 93 h 103"/>
                <a:gd name="T18" fmla="*/ 17 w 90"/>
                <a:gd name="T19" fmla="*/ 20 h 103"/>
                <a:gd name="T20" fmla="*/ 17 w 90"/>
                <a:gd name="T21" fmla="*/ 20 h 103"/>
                <a:gd name="T22" fmla="*/ 17 w 90"/>
                <a:gd name="T23" fmla="*/ 20 h 103"/>
                <a:gd name="T24" fmla="*/ 17 w 90"/>
                <a:gd name="T25" fmla="*/ 20 h 103"/>
                <a:gd name="T26" fmla="*/ 46 w 90"/>
                <a:gd name="T27" fmla="*/ 47 h 103"/>
                <a:gd name="T28" fmla="*/ 26 w 90"/>
                <a:gd name="T29" fmla="*/ 58 h 103"/>
                <a:gd name="T30" fmla="*/ 17 w 90"/>
                <a:gd name="T31" fmla="*/ 20 h 103"/>
                <a:gd name="T32" fmla="*/ 17 w 90"/>
                <a:gd name="T33" fmla="*/ 2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3">
                  <a:moveTo>
                    <a:pt x="35" y="93"/>
                  </a:moveTo>
                  <a:lnTo>
                    <a:pt x="30" y="74"/>
                  </a:lnTo>
                  <a:lnTo>
                    <a:pt x="58" y="56"/>
                  </a:lnTo>
                  <a:lnTo>
                    <a:pt x="74" y="70"/>
                  </a:lnTo>
                  <a:lnTo>
                    <a:pt x="90" y="60"/>
                  </a:lnTo>
                  <a:lnTo>
                    <a:pt x="15" y="0"/>
                  </a:lnTo>
                  <a:lnTo>
                    <a:pt x="0" y="9"/>
                  </a:lnTo>
                  <a:lnTo>
                    <a:pt x="19" y="103"/>
                  </a:lnTo>
                  <a:lnTo>
                    <a:pt x="35" y="93"/>
                  </a:lnTo>
                  <a:close/>
                  <a:moveTo>
                    <a:pt x="17" y="20"/>
                  </a:moveTo>
                  <a:lnTo>
                    <a:pt x="17" y="20"/>
                  </a:lnTo>
                  <a:lnTo>
                    <a:pt x="17" y="20"/>
                  </a:lnTo>
                  <a:lnTo>
                    <a:pt x="17" y="20"/>
                  </a:lnTo>
                  <a:lnTo>
                    <a:pt x="46" y="47"/>
                  </a:lnTo>
                  <a:lnTo>
                    <a:pt x="26" y="58"/>
                  </a:lnTo>
                  <a:lnTo>
                    <a:pt x="17" y="20"/>
                  </a:lnTo>
                  <a:lnTo>
                    <a:pt x="17" y="2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6" name="Freeform 32">
              <a:extLst>
                <a:ext uri="{FF2B5EF4-FFF2-40B4-BE49-F238E27FC236}">
                  <a16:creationId xmlns:a16="http://schemas.microsoft.com/office/drawing/2014/main" id="{07085C3F-5FE3-D410-6E22-DDC2686781CD}"/>
                </a:ext>
              </a:extLst>
            </p:cNvPr>
            <p:cNvSpPr>
              <a:spLocks/>
            </p:cNvSpPr>
            <p:nvPr/>
          </p:nvSpPr>
          <p:spPr bwMode="auto">
            <a:xfrm>
              <a:off x="1529" y="1345"/>
              <a:ext cx="96" cy="107"/>
            </a:xfrm>
            <a:custGeom>
              <a:avLst/>
              <a:gdLst>
                <a:gd name="T0" fmla="*/ 68 w 96"/>
                <a:gd name="T1" fmla="*/ 94 h 107"/>
                <a:gd name="T2" fmla="*/ 24 w 96"/>
                <a:gd name="T3" fmla="*/ 76 h 107"/>
                <a:gd name="T4" fmla="*/ 33 w 96"/>
                <a:gd name="T5" fmla="*/ 52 h 107"/>
                <a:gd name="T6" fmla="*/ 72 w 96"/>
                <a:gd name="T7" fmla="*/ 69 h 107"/>
                <a:gd name="T8" fmla="*/ 77 w 96"/>
                <a:gd name="T9" fmla="*/ 54 h 107"/>
                <a:gd name="T10" fmla="*/ 39 w 96"/>
                <a:gd name="T11" fmla="*/ 39 h 107"/>
                <a:gd name="T12" fmla="*/ 47 w 96"/>
                <a:gd name="T13" fmla="*/ 21 h 107"/>
                <a:gd name="T14" fmla="*/ 90 w 96"/>
                <a:gd name="T15" fmla="*/ 39 h 107"/>
                <a:gd name="T16" fmla="*/ 96 w 96"/>
                <a:gd name="T17" fmla="*/ 25 h 107"/>
                <a:gd name="T18" fmla="*/ 35 w 96"/>
                <a:gd name="T19" fmla="*/ 0 h 107"/>
                <a:gd name="T20" fmla="*/ 0 w 96"/>
                <a:gd name="T21" fmla="*/ 83 h 107"/>
                <a:gd name="T22" fmla="*/ 61 w 96"/>
                <a:gd name="T23" fmla="*/ 107 h 107"/>
                <a:gd name="T24" fmla="*/ 68 w 96"/>
                <a:gd name="T25"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68" y="94"/>
                  </a:moveTo>
                  <a:lnTo>
                    <a:pt x="24" y="76"/>
                  </a:lnTo>
                  <a:lnTo>
                    <a:pt x="33" y="52"/>
                  </a:lnTo>
                  <a:lnTo>
                    <a:pt x="72" y="69"/>
                  </a:lnTo>
                  <a:lnTo>
                    <a:pt x="77" y="54"/>
                  </a:lnTo>
                  <a:lnTo>
                    <a:pt x="39" y="39"/>
                  </a:lnTo>
                  <a:lnTo>
                    <a:pt x="47" y="21"/>
                  </a:lnTo>
                  <a:lnTo>
                    <a:pt x="90" y="39"/>
                  </a:lnTo>
                  <a:lnTo>
                    <a:pt x="96" y="25"/>
                  </a:lnTo>
                  <a:lnTo>
                    <a:pt x="35" y="0"/>
                  </a:lnTo>
                  <a:lnTo>
                    <a:pt x="0" y="83"/>
                  </a:lnTo>
                  <a:lnTo>
                    <a:pt x="61" y="107"/>
                  </a:lnTo>
                  <a:lnTo>
                    <a:pt x="68" y="9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7" name="Freeform 33">
              <a:extLst>
                <a:ext uri="{FF2B5EF4-FFF2-40B4-BE49-F238E27FC236}">
                  <a16:creationId xmlns:a16="http://schemas.microsoft.com/office/drawing/2014/main" id="{E2311BEF-65A8-12CC-C7BB-4131A91ECF87}"/>
                </a:ext>
              </a:extLst>
            </p:cNvPr>
            <p:cNvSpPr>
              <a:spLocks noEditPoints="1"/>
            </p:cNvSpPr>
            <p:nvPr/>
          </p:nvSpPr>
          <p:spPr bwMode="auto">
            <a:xfrm>
              <a:off x="999" y="1575"/>
              <a:ext cx="107" cy="89"/>
            </a:xfrm>
            <a:custGeom>
              <a:avLst/>
              <a:gdLst>
                <a:gd name="T0" fmla="*/ 67 w 78"/>
                <a:gd name="T1" fmla="*/ 51 h 65"/>
                <a:gd name="T2" fmla="*/ 42 w 78"/>
                <a:gd name="T3" fmla="*/ 44 h 65"/>
                <a:gd name="T4" fmla="*/ 41 w 78"/>
                <a:gd name="T5" fmla="*/ 44 h 65"/>
                <a:gd name="T6" fmla="*/ 46 w 78"/>
                <a:gd name="T7" fmla="*/ 28 h 65"/>
                <a:gd name="T8" fmla="*/ 74 w 78"/>
                <a:gd name="T9" fmla="*/ 27 h 65"/>
                <a:gd name="T10" fmla="*/ 78 w 78"/>
                <a:gd name="T11" fmla="*/ 14 h 65"/>
                <a:gd name="T12" fmla="*/ 44 w 78"/>
                <a:gd name="T13" fmla="*/ 17 h 65"/>
                <a:gd name="T14" fmla="*/ 40 w 78"/>
                <a:gd name="T15" fmla="*/ 5 h 65"/>
                <a:gd name="T16" fmla="*/ 25 w 78"/>
                <a:gd name="T17" fmla="*/ 0 h 65"/>
                <a:gd name="T18" fmla="*/ 0 w 78"/>
                <a:gd name="T19" fmla="*/ 46 h 65"/>
                <a:gd name="T20" fmla="*/ 63 w 78"/>
                <a:gd name="T21" fmla="*/ 65 h 65"/>
                <a:gd name="T22" fmla="*/ 67 w 78"/>
                <a:gd name="T23" fmla="*/ 51 h 65"/>
                <a:gd name="T24" fmla="*/ 31 w 78"/>
                <a:gd name="T25" fmla="*/ 41 h 65"/>
                <a:gd name="T26" fmla="*/ 14 w 78"/>
                <a:gd name="T27" fmla="*/ 36 h 65"/>
                <a:gd name="T28" fmla="*/ 27 w 78"/>
                <a:gd name="T29" fmla="*/ 14 h 65"/>
                <a:gd name="T30" fmla="*/ 35 w 78"/>
                <a:gd name="T31" fmla="*/ 18 h 65"/>
                <a:gd name="T32" fmla="*/ 31 w 78"/>
                <a:gd name="T33"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5">
                  <a:moveTo>
                    <a:pt x="67" y="51"/>
                  </a:moveTo>
                  <a:cubicBezTo>
                    <a:pt x="42" y="44"/>
                    <a:pt x="42" y="44"/>
                    <a:pt x="42" y="44"/>
                  </a:cubicBezTo>
                  <a:cubicBezTo>
                    <a:pt x="41" y="44"/>
                    <a:pt x="41" y="44"/>
                    <a:pt x="41" y="44"/>
                  </a:cubicBezTo>
                  <a:cubicBezTo>
                    <a:pt x="43" y="38"/>
                    <a:pt x="45" y="30"/>
                    <a:pt x="46" y="28"/>
                  </a:cubicBezTo>
                  <a:cubicBezTo>
                    <a:pt x="51" y="18"/>
                    <a:pt x="67" y="28"/>
                    <a:pt x="74" y="27"/>
                  </a:cubicBezTo>
                  <a:cubicBezTo>
                    <a:pt x="78" y="14"/>
                    <a:pt x="78" y="14"/>
                    <a:pt x="78" y="14"/>
                  </a:cubicBezTo>
                  <a:cubicBezTo>
                    <a:pt x="67" y="15"/>
                    <a:pt x="52" y="5"/>
                    <a:pt x="44" y="17"/>
                  </a:cubicBezTo>
                  <a:cubicBezTo>
                    <a:pt x="44" y="13"/>
                    <a:pt x="43" y="9"/>
                    <a:pt x="40" y="5"/>
                  </a:cubicBezTo>
                  <a:cubicBezTo>
                    <a:pt x="36" y="2"/>
                    <a:pt x="30" y="0"/>
                    <a:pt x="25" y="0"/>
                  </a:cubicBezTo>
                  <a:cubicBezTo>
                    <a:pt x="10" y="3"/>
                    <a:pt x="8" y="19"/>
                    <a:pt x="0" y="46"/>
                  </a:cubicBezTo>
                  <a:cubicBezTo>
                    <a:pt x="63" y="65"/>
                    <a:pt x="63" y="65"/>
                    <a:pt x="63" y="65"/>
                  </a:cubicBezTo>
                  <a:lnTo>
                    <a:pt x="67" y="51"/>
                  </a:lnTo>
                  <a:close/>
                  <a:moveTo>
                    <a:pt x="31" y="41"/>
                  </a:moveTo>
                  <a:cubicBezTo>
                    <a:pt x="14" y="36"/>
                    <a:pt x="14" y="36"/>
                    <a:pt x="14" y="36"/>
                  </a:cubicBezTo>
                  <a:cubicBezTo>
                    <a:pt x="18" y="25"/>
                    <a:pt x="20" y="13"/>
                    <a:pt x="27" y="14"/>
                  </a:cubicBezTo>
                  <a:cubicBezTo>
                    <a:pt x="31" y="15"/>
                    <a:pt x="33" y="15"/>
                    <a:pt x="35" y="18"/>
                  </a:cubicBezTo>
                  <a:cubicBezTo>
                    <a:pt x="38" y="21"/>
                    <a:pt x="34" y="30"/>
                    <a:pt x="31" y="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8" name="Freeform 34">
              <a:extLst>
                <a:ext uri="{FF2B5EF4-FFF2-40B4-BE49-F238E27FC236}">
                  <a16:creationId xmlns:a16="http://schemas.microsoft.com/office/drawing/2014/main" id="{A224949D-0AFC-A1C7-BD37-AD05DFD3058B}"/>
                </a:ext>
              </a:extLst>
            </p:cNvPr>
            <p:cNvSpPr>
              <a:spLocks noEditPoints="1"/>
            </p:cNvSpPr>
            <p:nvPr/>
          </p:nvSpPr>
          <p:spPr bwMode="auto">
            <a:xfrm>
              <a:off x="1616" y="1419"/>
              <a:ext cx="111" cy="112"/>
            </a:xfrm>
            <a:custGeom>
              <a:avLst/>
              <a:gdLst>
                <a:gd name="T0" fmla="*/ 8 w 81"/>
                <a:gd name="T1" fmla="*/ 51 h 81"/>
                <a:gd name="T2" fmla="*/ 29 w 81"/>
                <a:gd name="T3" fmla="*/ 35 h 81"/>
                <a:gd name="T4" fmla="*/ 29 w 81"/>
                <a:gd name="T5" fmla="*/ 34 h 81"/>
                <a:gd name="T6" fmla="*/ 39 w 81"/>
                <a:gd name="T7" fmla="*/ 48 h 81"/>
                <a:gd name="T8" fmla="*/ 23 w 81"/>
                <a:gd name="T9" fmla="*/ 71 h 81"/>
                <a:gd name="T10" fmla="*/ 32 w 81"/>
                <a:gd name="T11" fmla="*/ 81 h 81"/>
                <a:gd name="T12" fmla="*/ 49 w 81"/>
                <a:gd name="T13" fmla="*/ 52 h 81"/>
                <a:gd name="T14" fmla="*/ 61 w 81"/>
                <a:gd name="T15" fmla="*/ 56 h 81"/>
                <a:gd name="T16" fmla="*/ 74 w 81"/>
                <a:gd name="T17" fmla="*/ 47 h 81"/>
                <a:gd name="T18" fmla="*/ 52 w 81"/>
                <a:gd name="T19" fmla="*/ 0 h 81"/>
                <a:gd name="T20" fmla="*/ 0 w 81"/>
                <a:gd name="T21" fmla="*/ 40 h 81"/>
                <a:gd name="T22" fmla="*/ 8 w 81"/>
                <a:gd name="T23" fmla="*/ 51 h 81"/>
                <a:gd name="T24" fmla="*/ 52 w 81"/>
                <a:gd name="T25" fmla="*/ 17 h 81"/>
                <a:gd name="T26" fmla="*/ 61 w 81"/>
                <a:gd name="T27" fmla="*/ 41 h 81"/>
                <a:gd name="T28" fmla="*/ 54 w 81"/>
                <a:gd name="T29" fmla="*/ 44 h 81"/>
                <a:gd name="T30" fmla="*/ 38 w 81"/>
                <a:gd name="T31" fmla="*/ 28 h 81"/>
                <a:gd name="T32" fmla="*/ 52 w 81"/>
                <a:gd name="T33"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8" y="51"/>
                  </a:moveTo>
                  <a:cubicBezTo>
                    <a:pt x="29" y="35"/>
                    <a:pt x="29" y="35"/>
                    <a:pt x="29" y="35"/>
                  </a:cubicBezTo>
                  <a:cubicBezTo>
                    <a:pt x="29" y="34"/>
                    <a:pt x="29" y="34"/>
                    <a:pt x="29" y="34"/>
                  </a:cubicBezTo>
                  <a:cubicBezTo>
                    <a:pt x="33" y="39"/>
                    <a:pt x="38" y="46"/>
                    <a:pt x="39" y="48"/>
                  </a:cubicBezTo>
                  <a:cubicBezTo>
                    <a:pt x="44" y="57"/>
                    <a:pt x="26" y="65"/>
                    <a:pt x="23" y="71"/>
                  </a:cubicBezTo>
                  <a:cubicBezTo>
                    <a:pt x="32" y="81"/>
                    <a:pt x="32" y="81"/>
                    <a:pt x="32" y="81"/>
                  </a:cubicBezTo>
                  <a:cubicBezTo>
                    <a:pt x="38" y="72"/>
                    <a:pt x="55" y="66"/>
                    <a:pt x="49" y="52"/>
                  </a:cubicBezTo>
                  <a:cubicBezTo>
                    <a:pt x="53" y="55"/>
                    <a:pt x="56" y="57"/>
                    <a:pt x="61" y="56"/>
                  </a:cubicBezTo>
                  <a:cubicBezTo>
                    <a:pt x="66" y="55"/>
                    <a:pt x="71" y="51"/>
                    <a:pt x="74" y="47"/>
                  </a:cubicBezTo>
                  <a:cubicBezTo>
                    <a:pt x="81" y="34"/>
                    <a:pt x="68" y="22"/>
                    <a:pt x="52" y="0"/>
                  </a:cubicBezTo>
                  <a:cubicBezTo>
                    <a:pt x="0" y="40"/>
                    <a:pt x="0" y="40"/>
                    <a:pt x="0" y="40"/>
                  </a:cubicBezTo>
                  <a:lnTo>
                    <a:pt x="8" y="51"/>
                  </a:lnTo>
                  <a:close/>
                  <a:moveTo>
                    <a:pt x="52" y="17"/>
                  </a:moveTo>
                  <a:cubicBezTo>
                    <a:pt x="59" y="27"/>
                    <a:pt x="67" y="35"/>
                    <a:pt x="61" y="41"/>
                  </a:cubicBezTo>
                  <a:cubicBezTo>
                    <a:pt x="59" y="43"/>
                    <a:pt x="57" y="44"/>
                    <a:pt x="54" y="44"/>
                  </a:cubicBezTo>
                  <a:cubicBezTo>
                    <a:pt x="49" y="45"/>
                    <a:pt x="45" y="36"/>
                    <a:pt x="38" y="28"/>
                  </a:cubicBezTo>
                  <a:lnTo>
                    <a:pt x="52" y="1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9" name="Freeform 35">
              <a:extLst>
                <a:ext uri="{FF2B5EF4-FFF2-40B4-BE49-F238E27FC236}">
                  <a16:creationId xmlns:a16="http://schemas.microsoft.com/office/drawing/2014/main" id="{3E1024F0-5AAB-4671-C3FE-328A32625C6B}"/>
                </a:ext>
              </a:extLst>
            </p:cNvPr>
            <p:cNvSpPr>
              <a:spLocks noEditPoints="1"/>
            </p:cNvSpPr>
            <p:nvPr/>
          </p:nvSpPr>
          <p:spPr bwMode="auto">
            <a:xfrm>
              <a:off x="690" y="2572"/>
              <a:ext cx="1400" cy="205"/>
            </a:xfrm>
            <a:custGeom>
              <a:avLst/>
              <a:gdLst>
                <a:gd name="T0" fmla="*/ 1019 w 1019"/>
                <a:gd name="T1" fmla="*/ 149 h 149"/>
                <a:gd name="T2" fmla="*/ 0 w 1019"/>
                <a:gd name="T3" fmla="*/ 0 h 149"/>
                <a:gd name="T4" fmla="*/ 140 w 1019"/>
                <a:gd name="T5" fmla="*/ 123 h 149"/>
                <a:gd name="T6" fmla="*/ 94 w 1019"/>
                <a:gd name="T7" fmla="*/ 26 h 149"/>
                <a:gd name="T8" fmla="*/ 169 w 1019"/>
                <a:gd name="T9" fmla="*/ 49 h 149"/>
                <a:gd name="T10" fmla="*/ 173 w 1019"/>
                <a:gd name="T11" fmla="*/ 97 h 149"/>
                <a:gd name="T12" fmla="*/ 322 w 1019"/>
                <a:gd name="T13" fmla="*/ 97 h 149"/>
                <a:gd name="T14" fmla="*/ 283 w 1019"/>
                <a:gd name="T15" fmla="*/ 125 h 149"/>
                <a:gd name="T16" fmla="*/ 253 w 1019"/>
                <a:gd name="T17" fmla="*/ 116 h 149"/>
                <a:gd name="T18" fmla="*/ 244 w 1019"/>
                <a:gd name="T19" fmla="*/ 26 h 149"/>
                <a:gd name="T20" fmla="*/ 264 w 1019"/>
                <a:gd name="T21" fmla="*/ 97 h 149"/>
                <a:gd name="T22" fmla="*/ 283 w 1019"/>
                <a:gd name="T23" fmla="*/ 110 h 149"/>
                <a:gd name="T24" fmla="*/ 302 w 1019"/>
                <a:gd name="T25" fmla="*/ 97 h 149"/>
                <a:gd name="T26" fmla="*/ 322 w 1019"/>
                <a:gd name="T27" fmla="*/ 26 h 149"/>
                <a:gd name="T28" fmla="*/ 464 w 1019"/>
                <a:gd name="T29" fmla="*/ 123 h 149"/>
                <a:gd name="T30" fmla="*/ 425 w 1019"/>
                <a:gd name="T31" fmla="*/ 83 h 149"/>
                <a:gd name="T32" fmla="*/ 405 w 1019"/>
                <a:gd name="T33" fmla="*/ 123 h 149"/>
                <a:gd name="T34" fmla="*/ 451 w 1019"/>
                <a:gd name="T35" fmla="*/ 26 h 149"/>
                <a:gd name="T36" fmla="*/ 463 w 1019"/>
                <a:gd name="T37" fmla="*/ 75 h 149"/>
                <a:gd name="T38" fmla="*/ 464 w 1019"/>
                <a:gd name="T39" fmla="*/ 123 h 149"/>
                <a:gd name="T40" fmla="*/ 624 w 1019"/>
                <a:gd name="T41" fmla="*/ 79 h 149"/>
                <a:gd name="T42" fmla="*/ 579 w 1019"/>
                <a:gd name="T43" fmla="*/ 106 h 149"/>
                <a:gd name="T44" fmla="*/ 630 w 1019"/>
                <a:gd name="T45" fmla="*/ 123 h 149"/>
                <a:gd name="T46" fmla="*/ 559 w 1019"/>
                <a:gd name="T47" fmla="*/ 25 h 149"/>
                <a:gd name="T48" fmla="*/ 630 w 1019"/>
                <a:gd name="T49" fmla="*/ 41 h 149"/>
                <a:gd name="T50" fmla="*/ 579 w 1019"/>
                <a:gd name="T51" fmla="*/ 62 h 149"/>
                <a:gd name="T52" fmla="*/ 764 w 1019"/>
                <a:gd name="T53" fmla="*/ 123 h 149"/>
                <a:gd name="T54" fmla="*/ 722 w 1019"/>
                <a:gd name="T55" fmla="*/ 102 h 149"/>
                <a:gd name="T56" fmla="*/ 695 w 1019"/>
                <a:gd name="T57" fmla="*/ 123 h 149"/>
                <a:gd name="T58" fmla="*/ 750 w 1019"/>
                <a:gd name="T59" fmla="*/ 26 h 149"/>
                <a:gd name="T60" fmla="*/ 764 w 1019"/>
                <a:gd name="T61" fmla="*/ 123 h 149"/>
                <a:gd name="T62" fmla="*/ 916 w 1019"/>
                <a:gd name="T63" fmla="*/ 115 h 149"/>
                <a:gd name="T64" fmla="*/ 885 w 1019"/>
                <a:gd name="T65" fmla="*/ 125 h 149"/>
                <a:gd name="T66" fmla="*/ 847 w 1019"/>
                <a:gd name="T67" fmla="*/ 96 h 149"/>
                <a:gd name="T68" fmla="*/ 867 w 1019"/>
                <a:gd name="T69" fmla="*/ 26 h 149"/>
                <a:gd name="T70" fmla="*/ 876 w 1019"/>
                <a:gd name="T71" fmla="*/ 108 h 149"/>
                <a:gd name="T72" fmla="*/ 895 w 1019"/>
                <a:gd name="T73" fmla="*/ 108 h 149"/>
                <a:gd name="T74" fmla="*/ 904 w 1019"/>
                <a:gd name="T75" fmla="*/ 26 h 149"/>
                <a:gd name="T76" fmla="*/ 925 w 1019"/>
                <a:gd name="T77" fmla="*/ 9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9" h="149">
                  <a:moveTo>
                    <a:pt x="0" y="149"/>
                  </a:moveTo>
                  <a:cubicBezTo>
                    <a:pt x="1019" y="149"/>
                    <a:pt x="1019" y="149"/>
                    <a:pt x="1019" y="149"/>
                  </a:cubicBezTo>
                  <a:cubicBezTo>
                    <a:pt x="1019" y="0"/>
                    <a:pt x="1019" y="0"/>
                    <a:pt x="1019" y="0"/>
                  </a:cubicBezTo>
                  <a:cubicBezTo>
                    <a:pt x="0" y="0"/>
                    <a:pt x="0" y="0"/>
                    <a:pt x="0" y="0"/>
                  </a:cubicBezTo>
                  <a:lnTo>
                    <a:pt x="0" y="149"/>
                  </a:lnTo>
                  <a:close/>
                  <a:moveTo>
                    <a:pt x="140" y="123"/>
                  </a:moveTo>
                  <a:cubicBezTo>
                    <a:pt x="94" y="123"/>
                    <a:pt x="94" y="123"/>
                    <a:pt x="94" y="123"/>
                  </a:cubicBezTo>
                  <a:cubicBezTo>
                    <a:pt x="94" y="26"/>
                    <a:pt x="94" y="26"/>
                    <a:pt x="94" y="26"/>
                  </a:cubicBezTo>
                  <a:cubicBezTo>
                    <a:pt x="114" y="26"/>
                    <a:pt x="125" y="26"/>
                    <a:pt x="141" y="26"/>
                  </a:cubicBezTo>
                  <a:cubicBezTo>
                    <a:pt x="156" y="26"/>
                    <a:pt x="168" y="34"/>
                    <a:pt x="169" y="49"/>
                  </a:cubicBezTo>
                  <a:cubicBezTo>
                    <a:pt x="170" y="59"/>
                    <a:pt x="167" y="68"/>
                    <a:pt x="155" y="71"/>
                  </a:cubicBezTo>
                  <a:cubicBezTo>
                    <a:pt x="166" y="74"/>
                    <a:pt x="173" y="84"/>
                    <a:pt x="173" y="97"/>
                  </a:cubicBezTo>
                  <a:cubicBezTo>
                    <a:pt x="173" y="108"/>
                    <a:pt x="164" y="123"/>
                    <a:pt x="140" y="123"/>
                  </a:cubicBezTo>
                  <a:moveTo>
                    <a:pt x="322" y="97"/>
                  </a:moveTo>
                  <a:cubicBezTo>
                    <a:pt x="322" y="104"/>
                    <a:pt x="320" y="110"/>
                    <a:pt x="313" y="116"/>
                  </a:cubicBezTo>
                  <a:cubicBezTo>
                    <a:pt x="305" y="122"/>
                    <a:pt x="294" y="125"/>
                    <a:pt x="283" y="125"/>
                  </a:cubicBezTo>
                  <a:cubicBezTo>
                    <a:pt x="283" y="125"/>
                    <a:pt x="283" y="125"/>
                    <a:pt x="283" y="125"/>
                  </a:cubicBezTo>
                  <a:cubicBezTo>
                    <a:pt x="272" y="125"/>
                    <a:pt x="261" y="122"/>
                    <a:pt x="253" y="116"/>
                  </a:cubicBezTo>
                  <a:cubicBezTo>
                    <a:pt x="246" y="110"/>
                    <a:pt x="244" y="104"/>
                    <a:pt x="244" y="97"/>
                  </a:cubicBezTo>
                  <a:cubicBezTo>
                    <a:pt x="244" y="26"/>
                    <a:pt x="244" y="26"/>
                    <a:pt x="244" y="26"/>
                  </a:cubicBezTo>
                  <a:cubicBezTo>
                    <a:pt x="264" y="26"/>
                    <a:pt x="264" y="26"/>
                    <a:pt x="264" y="26"/>
                  </a:cubicBezTo>
                  <a:cubicBezTo>
                    <a:pt x="264" y="97"/>
                    <a:pt x="264" y="97"/>
                    <a:pt x="264" y="97"/>
                  </a:cubicBezTo>
                  <a:cubicBezTo>
                    <a:pt x="264" y="102"/>
                    <a:pt x="269" y="107"/>
                    <a:pt x="274" y="108"/>
                  </a:cubicBezTo>
                  <a:cubicBezTo>
                    <a:pt x="277" y="110"/>
                    <a:pt x="280" y="110"/>
                    <a:pt x="283" y="110"/>
                  </a:cubicBezTo>
                  <a:cubicBezTo>
                    <a:pt x="286" y="110"/>
                    <a:pt x="289" y="110"/>
                    <a:pt x="292" y="108"/>
                  </a:cubicBezTo>
                  <a:cubicBezTo>
                    <a:pt x="297" y="107"/>
                    <a:pt x="302" y="102"/>
                    <a:pt x="302" y="97"/>
                  </a:cubicBezTo>
                  <a:cubicBezTo>
                    <a:pt x="302" y="26"/>
                    <a:pt x="302" y="26"/>
                    <a:pt x="302" y="26"/>
                  </a:cubicBezTo>
                  <a:cubicBezTo>
                    <a:pt x="322" y="26"/>
                    <a:pt x="322" y="26"/>
                    <a:pt x="322" y="26"/>
                  </a:cubicBezTo>
                  <a:lnTo>
                    <a:pt x="322" y="97"/>
                  </a:lnTo>
                  <a:close/>
                  <a:moveTo>
                    <a:pt x="464" y="123"/>
                  </a:moveTo>
                  <a:cubicBezTo>
                    <a:pt x="460" y="123"/>
                    <a:pt x="466" y="84"/>
                    <a:pt x="450" y="83"/>
                  </a:cubicBezTo>
                  <a:cubicBezTo>
                    <a:pt x="440" y="83"/>
                    <a:pt x="435" y="83"/>
                    <a:pt x="425" y="83"/>
                  </a:cubicBezTo>
                  <a:cubicBezTo>
                    <a:pt x="425" y="123"/>
                    <a:pt x="425" y="123"/>
                    <a:pt x="425" y="123"/>
                  </a:cubicBezTo>
                  <a:cubicBezTo>
                    <a:pt x="405" y="123"/>
                    <a:pt x="405" y="123"/>
                    <a:pt x="405" y="123"/>
                  </a:cubicBezTo>
                  <a:cubicBezTo>
                    <a:pt x="405" y="26"/>
                    <a:pt x="405" y="26"/>
                    <a:pt x="405" y="26"/>
                  </a:cubicBezTo>
                  <a:cubicBezTo>
                    <a:pt x="424" y="26"/>
                    <a:pt x="434" y="26"/>
                    <a:pt x="451" y="26"/>
                  </a:cubicBezTo>
                  <a:cubicBezTo>
                    <a:pt x="466" y="27"/>
                    <a:pt x="481" y="33"/>
                    <a:pt x="482" y="49"/>
                  </a:cubicBezTo>
                  <a:cubicBezTo>
                    <a:pt x="483" y="68"/>
                    <a:pt x="473" y="72"/>
                    <a:pt x="463" y="75"/>
                  </a:cubicBezTo>
                  <a:cubicBezTo>
                    <a:pt x="486" y="80"/>
                    <a:pt x="477" y="107"/>
                    <a:pt x="483" y="123"/>
                  </a:cubicBezTo>
                  <a:lnTo>
                    <a:pt x="464" y="123"/>
                  </a:lnTo>
                  <a:close/>
                  <a:moveTo>
                    <a:pt x="624" y="62"/>
                  </a:moveTo>
                  <a:cubicBezTo>
                    <a:pt x="624" y="79"/>
                    <a:pt x="624" y="79"/>
                    <a:pt x="624" y="79"/>
                  </a:cubicBezTo>
                  <a:cubicBezTo>
                    <a:pt x="579" y="79"/>
                    <a:pt x="579" y="79"/>
                    <a:pt x="579" y="79"/>
                  </a:cubicBezTo>
                  <a:cubicBezTo>
                    <a:pt x="579" y="106"/>
                    <a:pt x="579" y="106"/>
                    <a:pt x="579" y="106"/>
                  </a:cubicBezTo>
                  <a:cubicBezTo>
                    <a:pt x="630" y="106"/>
                    <a:pt x="630" y="106"/>
                    <a:pt x="630" y="106"/>
                  </a:cubicBezTo>
                  <a:cubicBezTo>
                    <a:pt x="630" y="123"/>
                    <a:pt x="630" y="123"/>
                    <a:pt x="630" y="123"/>
                  </a:cubicBezTo>
                  <a:cubicBezTo>
                    <a:pt x="559" y="123"/>
                    <a:pt x="559" y="123"/>
                    <a:pt x="559" y="123"/>
                  </a:cubicBezTo>
                  <a:cubicBezTo>
                    <a:pt x="559" y="25"/>
                    <a:pt x="559" y="25"/>
                    <a:pt x="559" y="25"/>
                  </a:cubicBezTo>
                  <a:cubicBezTo>
                    <a:pt x="630" y="25"/>
                    <a:pt x="630" y="25"/>
                    <a:pt x="630" y="25"/>
                  </a:cubicBezTo>
                  <a:cubicBezTo>
                    <a:pt x="630" y="41"/>
                    <a:pt x="630" y="41"/>
                    <a:pt x="630" y="41"/>
                  </a:cubicBezTo>
                  <a:cubicBezTo>
                    <a:pt x="579" y="41"/>
                    <a:pt x="579" y="41"/>
                    <a:pt x="579" y="41"/>
                  </a:cubicBezTo>
                  <a:cubicBezTo>
                    <a:pt x="579" y="62"/>
                    <a:pt x="579" y="62"/>
                    <a:pt x="579" y="62"/>
                  </a:cubicBezTo>
                  <a:lnTo>
                    <a:pt x="624" y="62"/>
                  </a:lnTo>
                  <a:close/>
                  <a:moveTo>
                    <a:pt x="764" y="123"/>
                  </a:moveTo>
                  <a:cubicBezTo>
                    <a:pt x="757" y="102"/>
                    <a:pt x="757" y="102"/>
                    <a:pt x="757" y="102"/>
                  </a:cubicBezTo>
                  <a:cubicBezTo>
                    <a:pt x="722" y="102"/>
                    <a:pt x="722" y="102"/>
                    <a:pt x="722" y="102"/>
                  </a:cubicBezTo>
                  <a:cubicBezTo>
                    <a:pt x="715" y="123"/>
                    <a:pt x="715" y="123"/>
                    <a:pt x="715" y="123"/>
                  </a:cubicBezTo>
                  <a:cubicBezTo>
                    <a:pt x="695" y="123"/>
                    <a:pt x="695" y="123"/>
                    <a:pt x="695" y="123"/>
                  </a:cubicBezTo>
                  <a:cubicBezTo>
                    <a:pt x="729" y="26"/>
                    <a:pt x="729" y="26"/>
                    <a:pt x="729" y="26"/>
                  </a:cubicBezTo>
                  <a:cubicBezTo>
                    <a:pt x="750" y="26"/>
                    <a:pt x="750" y="26"/>
                    <a:pt x="750" y="26"/>
                  </a:cubicBezTo>
                  <a:cubicBezTo>
                    <a:pt x="784" y="123"/>
                    <a:pt x="784" y="123"/>
                    <a:pt x="784" y="123"/>
                  </a:cubicBezTo>
                  <a:lnTo>
                    <a:pt x="764" y="123"/>
                  </a:lnTo>
                  <a:close/>
                  <a:moveTo>
                    <a:pt x="925" y="96"/>
                  </a:moveTo>
                  <a:cubicBezTo>
                    <a:pt x="924" y="104"/>
                    <a:pt x="922" y="110"/>
                    <a:pt x="916" y="115"/>
                  </a:cubicBezTo>
                  <a:cubicBezTo>
                    <a:pt x="908" y="122"/>
                    <a:pt x="897" y="125"/>
                    <a:pt x="886" y="125"/>
                  </a:cubicBezTo>
                  <a:cubicBezTo>
                    <a:pt x="885" y="125"/>
                    <a:pt x="885" y="125"/>
                    <a:pt x="885" y="125"/>
                  </a:cubicBezTo>
                  <a:cubicBezTo>
                    <a:pt x="875" y="125"/>
                    <a:pt x="864" y="122"/>
                    <a:pt x="856" y="115"/>
                  </a:cubicBezTo>
                  <a:cubicBezTo>
                    <a:pt x="849" y="110"/>
                    <a:pt x="847" y="104"/>
                    <a:pt x="847" y="96"/>
                  </a:cubicBezTo>
                  <a:cubicBezTo>
                    <a:pt x="847" y="26"/>
                    <a:pt x="847" y="26"/>
                    <a:pt x="847" y="26"/>
                  </a:cubicBezTo>
                  <a:cubicBezTo>
                    <a:pt x="867" y="26"/>
                    <a:pt x="867" y="26"/>
                    <a:pt x="867" y="26"/>
                  </a:cubicBezTo>
                  <a:cubicBezTo>
                    <a:pt x="867" y="96"/>
                    <a:pt x="867" y="96"/>
                    <a:pt x="867" y="96"/>
                  </a:cubicBezTo>
                  <a:cubicBezTo>
                    <a:pt x="867" y="102"/>
                    <a:pt x="871" y="106"/>
                    <a:pt x="876" y="108"/>
                  </a:cubicBezTo>
                  <a:cubicBezTo>
                    <a:pt x="879" y="110"/>
                    <a:pt x="882" y="110"/>
                    <a:pt x="886" y="110"/>
                  </a:cubicBezTo>
                  <a:cubicBezTo>
                    <a:pt x="889" y="110"/>
                    <a:pt x="892" y="110"/>
                    <a:pt x="895" y="108"/>
                  </a:cubicBezTo>
                  <a:cubicBezTo>
                    <a:pt x="900" y="106"/>
                    <a:pt x="904" y="102"/>
                    <a:pt x="904" y="96"/>
                  </a:cubicBezTo>
                  <a:cubicBezTo>
                    <a:pt x="904" y="26"/>
                    <a:pt x="904" y="26"/>
                    <a:pt x="904" y="26"/>
                  </a:cubicBezTo>
                  <a:cubicBezTo>
                    <a:pt x="925" y="26"/>
                    <a:pt x="925" y="26"/>
                    <a:pt x="925" y="26"/>
                  </a:cubicBezTo>
                  <a:lnTo>
                    <a:pt x="925" y="9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0" name="Freeform 36">
              <a:extLst>
                <a:ext uri="{FF2B5EF4-FFF2-40B4-BE49-F238E27FC236}">
                  <a16:creationId xmlns:a16="http://schemas.microsoft.com/office/drawing/2014/main" id="{228DD8A1-0C18-C968-E03A-5376D543F218}"/>
                </a:ext>
              </a:extLst>
            </p:cNvPr>
            <p:cNvSpPr>
              <a:spLocks/>
            </p:cNvSpPr>
            <p:nvPr/>
          </p:nvSpPr>
          <p:spPr bwMode="auto">
            <a:xfrm>
              <a:off x="1690" y="2634"/>
              <a:ext cx="33" cy="55"/>
            </a:xfrm>
            <a:custGeom>
              <a:avLst/>
              <a:gdLst>
                <a:gd name="T0" fmla="*/ 16 w 33"/>
                <a:gd name="T1" fmla="*/ 0 h 55"/>
                <a:gd name="T2" fmla="*/ 16 w 33"/>
                <a:gd name="T3" fmla="*/ 0 h 55"/>
                <a:gd name="T4" fmla="*/ 16 w 33"/>
                <a:gd name="T5" fmla="*/ 0 h 55"/>
                <a:gd name="T6" fmla="*/ 0 w 33"/>
                <a:gd name="T7" fmla="*/ 55 h 55"/>
                <a:gd name="T8" fmla="*/ 33 w 33"/>
                <a:gd name="T9" fmla="*/ 55 h 55"/>
                <a:gd name="T10" fmla="*/ 16 w 33"/>
                <a:gd name="T11" fmla="*/ 0 h 55"/>
                <a:gd name="T12" fmla="*/ 16 w 3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3" h="55">
                  <a:moveTo>
                    <a:pt x="16" y="0"/>
                  </a:moveTo>
                  <a:lnTo>
                    <a:pt x="16" y="0"/>
                  </a:lnTo>
                  <a:lnTo>
                    <a:pt x="16" y="0"/>
                  </a:lnTo>
                  <a:lnTo>
                    <a:pt x="0" y="55"/>
                  </a:lnTo>
                  <a:lnTo>
                    <a:pt x="33" y="55"/>
                  </a:lnTo>
                  <a:lnTo>
                    <a:pt x="16" y="0"/>
                  </a:lnTo>
                  <a:lnTo>
                    <a:pt x="16"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1" name="Freeform 37">
              <a:extLst>
                <a:ext uri="{FF2B5EF4-FFF2-40B4-BE49-F238E27FC236}">
                  <a16:creationId xmlns:a16="http://schemas.microsoft.com/office/drawing/2014/main" id="{CCF55574-4FD2-8007-57D7-CB328F18CD21}"/>
                </a:ext>
              </a:extLst>
            </p:cNvPr>
            <p:cNvSpPr>
              <a:spLocks/>
            </p:cNvSpPr>
            <p:nvPr/>
          </p:nvSpPr>
          <p:spPr bwMode="auto">
            <a:xfrm>
              <a:off x="1274" y="2629"/>
              <a:ext cx="51" cy="35"/>
            </a:xfrm>
            <a:custGeom>
              <a:avLst/>
              <a:gdLst>
                <a:gd name="T0" fmla="*/ 26 w 37"/>
                <a:gd name="T1" fmla="*/ 1 h 26"/>
                <a:gd name="T2" fmla="*/ 0 w 37"/>
                <a:gd name="T3" fmla="*/ 1 h 26"/>
                <a:gd name="T4" fmla="*/ 0 w 37"/>
                <a:gd name="T5" fmla="*/ 26 h 26"/>
                <a:gd name="T6" fmla="*/ 28 w 37"/>
                <a:gd name="T7" fmla="*/ 25 h 26"/>
                <a:gd name="T8" fmla="*/ 37 w 37"/>
                <a:gd name="T9" fmla="*/ 12 h 26"/>
                <a:gd name="T10" fmla="*/ 26 w 37"/>
                <a:gd name="T11" fmla="*/ 1 h 26"/>
              </a:gdLst>
              <a:ahLst/>
              <a:cxnLst>
                <a:cxn ang="0">
                  <a:pos x="T0" y="T1"/>
                </a:cxn>
                <a:cxn ang="0">
                  <a:pos x="T2" y="T3"/>
                </a:cxn>
                <a:cxn ang="0">
                  <a:pos x="T4" y="T5"/>
                </a:cxn>
                <a:cxn ang="0">
                  <a:pos x="T6" y="T7"/>
                </a:cxn>
                <a:cxn ang="0">
                  <a:pos x="T8" y="T9"/>
                </a:cxn>
                <a:cxn ang="0">
                  <a:pos x="T10" y="T11"/>
                </a:cxn>
              </a:cxnLst>
              <a:rect l="0" t="0" r="r" b="b"/>
              <a:pathLst>
                <a:path w="37" h="26">
                  <a:moveTo>
                    <a:pt x="26" y="1"/>
                  </a:moveTo>
                  <a:cubicBezTo>
                    <a:pt x="20" y="0"/>
                    <a:pt x="10" y="1"/>
                    <a:pt x="0" y="1"/>
                  </a:cubicBezTo>
                  <a:cubicBezTo>
                    <a:pt x="0" y="26"/>
                    <a:pt x="0" y="26"/>
                    <a:pt x="0" y="26"/>
                  </a:cubicBezTo>
                  <a:cubicBezTo>
                    <a:pt x="19" y="26"/>
                    <a:pt x="22" y="26"/>
                    <a:pt x="28" y="25"/>
                  </a:cubicBezTo>
                  <a:cubicBezTo>
                    <a:pt x="33" y="25"/>
                    <a:pt x="37" y="19"/>
                    <a:pt x="37" y="12"/>
                  </a:cubicBezTo>
                  <a:cubicBezTo>
                    <a:pt x="37" y="5"/>
                    <a:pt x="32"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2" name="Freeform 38">
              <a:extLst>
                <a:ext uri="{FF2B5EF4-FFF2-40B4-BE49-F238E27FC236}">
                  <a16:creationId xmlns:a16="http://schemas.microsoft.com/office/drawing/2014/main" id="{E32B1B9C-ABFD-9700-806E-F7B3DE0BB7A9}"/>
                </a:ext>
              </a:extLst>
            </p:cNvPr>
            <p:cNvSpPr>
              <a:spLocks noEditPoints="1"/>
            </p:cNvSpPr>
            <p:nvPr/>
          </p:nvSpPr>
          <p:spPr bwMode="auto">
            <a:xfrm>
              <a:off x="690" y="2810"/>
              <a:ext cx="1400" cy="206"/>
            </a:xfrm>
            <a:custGeom>
              <a:avLst/>
              <a:gdLst>
                <a:gd name="T0" fmla="*/ 1019 w 1019"/>
                <a:gd name="T1" fmla="*/ 150 h 150"/>
                <a:gd name="T2" fmla="*/ 0 w 1019"/>
                <a:gd name="T3" fmla="*/ 0 h 150"/>
                <a:gd name="T4" fmla="*/ 852 w 1019"/>
                <a:gd name="T5" fmla="*/ 55 h 150"/>
                <a:gd name="T6" fmla="*/ 929 w 1019"/>
                <a:gd name="T7" fmla="*/ 53 h 150"/>
                <a:gd name="T8" fmla="*/ 892 w 1019"/>
                <a:gd name="T9" fmla="*/ 38 h 150"/>
                <a:gd name="T10" fmla="*/ 931 w 1019"/>
                <a:gd name="T11" fmla="*/ 92 h 150"/>
                <a:gd name="T12" fmla="*/ 849 w 1019"/>
                <a:gd name="T13" fmla="*/ 92 h 150"/>
                <a:gd name="T14" fmla="*/ 889 w 1019"/>
                <a:gd name="T15" fmla="*/ 110 h 150"/>
                <a:gd name="T16" fmla="*/ 852 w 1019"/>
                <a:gd name="T17" fmla="*/ 55 h 150"/>
                <a:gd name="T18" fmla="*/ 769 w 1019"/>
                <a:gd name="T19" fmla="*/ 26 h 150"/>
                <a:gd name="T20" fmla="*/ 783 w 1019"/>
                <a:gd name="T21" fmla="*/ 123 h 150"/>
                <a:gd name="T22" fmla="*/ 741 w 1019"/>
                <a:gd name="T23" fmla="*/ 102 h 150"/>
                <a:gd name="T24" fmla="*/ 714 w 1019"/>
                <a:gd name="T25" fmla="*/ 123 h 150"/>
                <a:gd name="T26" fmla="*/ 596 w 1019"/>
                <a:gd name="T27" fmla="*/ 26 h 150"/>
                <a:gd name="T28" fmla="*/ 675 w 1019"/>
                <a:gd name="T29" fmla="*/ 42 h 150"/>
                <a:gd name="T30" fmla="*/ 646 w 1019"/>
                <a:gd name="T31" fmla="*/ 123 h 150"/>
                <a:gd name="T32" fmla="*/ 626 w 1019"/>
                <a:gd name="T33" fmla="*/ 42 h 150"/>
                <a:gd name="T34" fmla="*/ 596 w 1019"/>
                <a:gd name="T35" fmla="*/ 26 h 150"/>
                <a:gd name="T36" fmla="*/ 540 w 1019"/>
                <a:gd name="T37" fmla="*/ 26 h 150"/>
                <a:gd name="T38" fmla="*/ 520 w 1019"/>
                <a:gd name="T39" fmla="*/ 123 h 150"/>
                <a:gd name="T40" fmla="*/ 370 w 1019"/>
                <a:gd name="T41" fmla="*/ 25 h 150"/>
                <a:gd name="T42" fmla="*/ 447 w 1019"/>
                <a:gd name="T43" fmla="*/ 49 h 150"/>
                <a:gd name="T44" fmla="*/ 448 w 1019"/>
                <a:gd name="T45" fmla="*/ 123 h 150"/>
                <a:gd name="T46" fmla="*/ 414 w 1019"/>
                <a:gd name="T47" fmla="*/ 83 h 150"/>
                <a:gd name="T48" fmla="*/ 390 w 1019"/>
                <a:gd name="T49" fmla="*/ 123 h 150"/>
                <a:gd name="T50" fmla="*/ 370 w 1019"/>
                <a:gd name="T51" fmla="*/ 25 h 150"/>
                <a:gd name="T52" fmla="*/ 301 w 1019"/>
                <a:gd name="T53" fmla="*/ 25 h 150"/>
                <a:gd name="T54" fmla="*/ 250 w 1019"/>
                <a:gd name="T55" fmla="*/ 42 h 150"/>
                <a:gd name="T56" fmla="*/ 295 w 1019"/>
                <a:gd name="T57" fmla="*/ 63 h 150"/>
                <a:gd name="T58" fmla="*/ 250 w 1019"/>
                <a:gd name="T59" fmla="*/ 79 h 150"/>
                <a:gd name="T60" fmla="*/ 301 w 1019"/>
                <a:gd name="T61" fmla="*/ 107 h 150"/>
                <a:gd name="T62" fmla="*/ 230 w 1019"/>
                <a:gd name="T63" fmla="*/ 123 h 150"/>
                <a:gd name="T64" fmla="*/ 108 w 1019"/>
                <a:gd name="T65" fmla="*/ 26 h 150"/>
                <a:gd name="T66" fmla="*/ 150 w 1019"/>
                <a:gd name="T67" fmla="*/ 26 h 150"/>
                <a:gd name="T68" fmla="*/ 139 w 1019"/>
                <a:gd name="T69" fmla="*/ 123 h 150"/>
                <a:gd name="T70" fmla="*/ 87 w 1019"/>
                <a:gd name="T71" fmla="*/ 2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9" h="150">
                  <a:moveTo>
                    <a:pt x="0" y="150"/>
                  </a:moveTo>
                  <a:cubicBezTo>
                    <a:pt x="1019" y="150"/>
                    <a:pt x="1019" y="150"/>
                    <a:pt x="1019" y="150"/>
                  </a:cubicBezTo>
                  <a:cubicBezTo>
                    <a:pt x="1019" y="0"/>
                    <a:pt x="1019" y="0"/>
                    <a:pt x="1019" y="0"/>
                  </a:cubicBezTo>
                  <a:cubicBezTo>
                    <a:pt x="0" y="0"/>
                    <a:pt x="0" y="0"/>
                    <a:pt x="0" y="0"/>
                  </a:cubicBezTo>
                  <a:lnTo>
                    <a:pt x="0" y="150"/>
                  </a:lnTo>
                  <a:close/>
                  <a:moveTo>
                    <a:pt x="852" y="55"/>
                  </a:moveTo>
                  <a:cubicBezTo>
                    <a:pt x="852" y="37"/>
                    <a:pt x="864" y="22"/>
                    <a:pt x="890" y="22"/>
                  </a:cubicBezTo>
                  <a:cubicBezTo>
                    <a:pt x="926" y="22"/>
                    <a:pt x="929" y="46"/>
                    <a:pt x="929" y="53"/>
                  </a:cubicBezTo>
                  <a:cubicBezTo>
                    <a:pt x="910" y="53"/>
                    <a:pt x="910" y="53"/>
                    <a:pt x="910" y="53"/>
                  </a:cubicBezTo>
                  <a:cubicBezTo>
                    <a:pt x="910" y="45"/>
                    <a:pt x="905" y="38"/>
                    <a:pt x="892" y="38"/>
                  </a:cubicBezTo>
                  <a:cubicBezTo>
                    <a:pt x="878" y="38"/>
                    <a:pt x="872" y="44"/>
                    <a:pt x="872" y="51"/>
                  </a:cubicBezTo>
                  <a:cubicBezTo>
                    <a:pt x="872" y="68"/>
                    <a:pt x="931" y="60"/>
                    <a:pt x="931" y="92"/>
                  </a:cubicBezTo>
                  <a:cubicBezTo>
                    <a:pt x="931" y="114"/>
                    <a:pt x="914" y="125"/>
                    <a:pt x="890" y="125"/>
                  </a:cubicBezTo>
                  <a:cubicBezTo>
                    <a:pt x="861" y="125"/>
                    <a:pt x="849" y="107"/>
                    <a:pt x="849" y="92"/>
                  </a:cubicBezTo>
                  <a:cubicBezTo>
                    <a:pt x="868" y="92"/>
                    <a:pt x="868" y="92"/>
                    <a:pt x="868" y="92"/>
                  </a:cubicBezTo>
                  <a:cubicBezTo>
                    <a:pt x="868" y="99"/>
                    <a:pt x="875" y="110"/>
                    <a:pt x="889" y="110"/>
                  </a:cubicBezTo>
                  <a:cubicBezTo>
                    <a:pt x="899" y="110"/>
                    <a:pt x="911" y="107"/>
                    <a:pt x="911" y="96"/>
                  </a:cubicBezTo>
                  <a:cubicBezTo>
                    <a:pt x="911" y="75"/>
                    <a:pt x="852" y="87"/>
                    <a:pt x="852" y="55"/>
                  </a:cubicBezTo>
                  <a:moveTo>
                    <a:pt x="748" y="26"/>
                  </a:moveTo>
                  <a:cubicBezTo>
                    <a:pt x="769" y="26"/>
                    <a:pt x="769" y="26"/>
                    <a:pt x="769" y="26"/>
                  </a:cubicBezTo>
                  <a:cubicBezTo>
                    <a:pt x="803" y="123"/>
                    <a:pt x="803" y="123"/>
                    <a:pt x="803" y="123"/>
                  </a:cubicBezTo>
                  <a:cubicBezTo>
                    <a:pt x="783" y="123"/>
                    <a:pt x="783" y="123"/>
                    <a:pt x="783" y="123"/>
                  </a:cubicBezTo>
                  <a:cubicBezTo>
                    <a:pt x="776" y="102"/>
                    <a:pt x="776" y="102"/>
                    <a:pt x="776" y="102"/>
                  </a:cubicBezTo>
                  <a:cubicBezTo>
                    <a:pt x="741" y="102"/>
                    <a:pt x="741" y="102"/>
                    <a:pt x="741" y="102"/>
                  </a:cubicBezTo>
                  <a:cubicBezTo>
                    <a:pt x="734" y="123"/>
                    <a:pt x="734" y="123"/>
                    <a:pt x="734" y="123"/>
                  </a:cubicBezTo>
                  <a:cubicBezTo>
                    <a:pt x="714" y="123"/>
                    <a:pt x="714" y="123"/>
                    <a:pt x="714" y="123"/>
                  </a:cubicBezTo>
                  <a:lnTo>
                    <a:pt x="748" y="26"/>
                  </a:lnTo>
                  <a:close/>
                  <a:moveTo>
                    <a:pt x="596" y="26"/>
                  </a:moveTo>
                  <a:cubicBezTo>
                    <a:pt x="675" y="26"/>
                    <a:pt x="675" y="26"/>
                    <a:pt x="675" y="26"/>
                  </a:cubicBezTo>
                  <a:cubicBezTo>
                    <a:pt x="675" y="42"/>
                    <a:pt x="675" y="42"/>
                    <a:pt x="675" y="42"/>
                  </a:cubicBezTo>
                  <a:cubicBezTo>
                    <a:pt x="646" y="42"/>
                    <a:pt x="646" y="42"/>
                    <a:pt x="646" y="42"/>
                  </a:cubicBezTo>
                  <a:cubicBezTo>
                    <a:pt x="646" y="123"/>
                    <a:pt x="646" y="123"/>
                    <a:pt x="646" y="123"/>
                  </a:cubicBezTo>
                  <a:cubicBezTo>
                    <a:pt x="626" y="123"/>
                    <a:pt x="626" y="123"/>
                    <a:pt x="626" y="123"/>
                  </a:cubicBezTo>
                  <a:cubicBezTo>
                    <a:pt x="626" y="42"/>
                    <a:pt x="626" y="42"/>
                    <a:pt x="626" y="42"/>
                  </a:cubicBezTo>
                  <a:cubicBezTo>
                    <a:pt x="596" y="42"/>
                    <a:pt x="596" y="42"/>
                    <a:pt x="596" y="42"/>
                  </a:cubicBezTo>
                  <a:lnTo>
                    <a:pt x="596" y="26"/>
                  </a:lnTo>
                  <a:close/>
                  <a:moveTo>
                    <a:pt x="520" y="26"/>
                  </a:moveTo>
                  <a:cubicBezTo>
                    <a:pt x="540" y="26"/>
                    <a:pt x="540" y="26"/>
                    <a:pt x="540" y="26"/>
                  </a:cubicBezTo>
                  <a:cubicBezTo>
                    <a:pt x="540" y="123"/>
                    <a:pt x="540" y="123"/>
                    <a:pt x="540" y="123"/>
                  </a:cubicBezTo>
                  <a:cubicBezTo>
                    <a:pt x="520" y="123"/>
                    <a:pt x="520" y="123"/>
                    <a:pt x="520" y="123"/>
                  </a:cubicBezTo>
                  <a:lnTo>
                    <a:pt x="520" y="26"/>
                  </a:lnTo>
                  <a:close/>
                  <a:moveTo>
                    <a:pt x="370" y="25"/>
                  </a:moveTo>
                  <a:cubicBezTo>
                    <a:pt x="388" y="25"/>
                    <a:pt x="399" y="26"/>
                    <a:pt x="416" y="26"/>
                  </a:cubicBezTo>
                  <a:cubicBezTo>
                    <a:pt x="431" y="26"/>
                    <a:pt x="446" y="32"/>
                    <a:pt x="447" y="49"/>
                  </a:cubicBezTo>
                  <a:cubicBezTo>
                    <a:pt x="448" y="68"/>
                    <a:pt x="437" y="72"/>
                    <a:pt x="427" y="75"/>
                  </a:cubicBezTo>
                  <a:cubicBezTo>
                    <a:pt x="450" y="80"/>
                    <a:pt x="442" y="107"/>
                    <a:pt x="448" y="123"/>
                  </a:cubicBezTo>
                  <a:cubicBezTo>
                    <a:pt x="429" y="123"/>
                    <a:pt x="429" y="123"/>
                    <a:pt x="429" y="123"/>
                  </a:cubicBezTo>
                  <a:cubicBezTo>
                    <a:pt x="424" y="123"/>
                    <a:pt x="431" y="84"/>
                    <a:pt x="414" y="83"/>
                  </a:cubicBezTo>
                  <a:cubicBezTo>
                    <a:pt x="405" y="82"/>
                    <a:pt x="399" y="83"/>
                    <a:pt x="390" y="83"/>
                  </a:cubicBezTo>
                  <a:cubicBezTo>
                    <a:pt x="390" y="123"/>
                    <a:pt x="390" y="123"/>
                    <a:pt x="390" y="123"/>
                  </a:cubicBezTo>
                  <a:cubicBezTo>
                    <a:pt x="370" y="123"/>
                    <a:pt x="370" y="123"/>
                    <a:pt x="370" y="123"/>
                  </a:cubicBezTo>
                  <a:lnTo>
                    <a:pt x="370" y="25"/>
                  </a:lnTo>
                  <a:close/>
                  <a:moveTo>
                    <a:pt x="230" y="25"/>
                  </a:moveTo>
                  <a:cubicBezTo>
                    <a:pt x="301" y="25"/>
                    <a:pt x="301" y="25"/>
                    <a:pt x="301" y="25"/>
                  </a:cubicBezTo>
                  <a:cubicBezTo>
                    <a:pt x="301" y="42"/>
                    <a:pt x="301" y="42"/>
                    <a:pt x="301" y="42"/>
                  </a:cubicBezTo>
                  <a:cubicBezTo>
                    <a:pt x="250" y="42"/>
                    <a:pt x="250" y="42"/>
                    <a:pt x="250" y="42"/>
                  </a:cubicBezTo>
                  <a:cubicBezTo>
                    <a:pt x="250" y="63"/>
                    <a:pt x="250" y="63"/>
                    <a:pt x="250" y="63"/>
                  </a:cubicBezTo>
                  <a:cubicBezTo>
                    <a:pt x="295" y="63"/>
                    <a:pt x="295" y="63"/>
                    <a:pt x="295" y="63"/>
                  </a:cubicBezTo>
                  <a:cubicBezTo>
                    <a:pt x="295" y="79"/>
                    <a:pt x="295" y="79"/>
                    <a:pt x="295" y="79"/>
                  </a:cubicBezTo>
                  <a:cubicBezTo>
                    <a:pt x="250" y="79"/>
                    <a:pt x="250" y="79"/>
                    <a:pt x="250" y="79"/>
                  </a:cubicBezTo>
                  <a:cubicBezTo>
                    <a:pt x="250" y="107"/>
                    <a:pt x="250" y="107"/>
                    <a:pt x="250" y="107"/>
                  </a:cubicBezTo>
                  <a:cubicBezTo>
                    <a:pt x="301" y="107"/>
                    <a:pt x="301" y="107"/>
                    <a:pt x="301" y="107"/>
                  </a:cubicBezTo>
                  <a:cubicBezTo>
                    <a:pt x="301" y="123"/>
                    <a:pt x="301" y="123"/>
                    <a:pt x="301" y="123"/>
                  </a:cubicBezTo>
                  <a:cubicBezTo>
                    <a:pt x="230" y="123"/>
                    <a:pt x="230" y="123"/>
                    <a:pt x="230" y="123"/>
                  </a:cubicBezTo>
                  <a:lnTo>
                    <a:pt x="230" y="25"/>
                  </a:lnTo>
                  <a:close/>
                  <a:moveTo>
                    <a:pt x="108" y="26"/>
                  </a:moveTo>
                  <a:cubicBezTo>
                    <a:pt x="115" y="50"/>
                    <a:pt x="122" y="77"/>
                    <a:pt x="129" y="98"/>
                  </a:cubicBezTo>
                  <a:cubicBezTo>
                    <a:pt x="136" y="77"/>
                    <a:pt x="144" y="50"/>
                    <a:pt x="150" y="26"/>
                  </a:cubicBezTo>
                  <a:cubicBezTo>
                    <a:pt x="171" y="26"/>
                    <a:pt x="171" y="26"/>
                    <a:pt x="171" y="26"/>
                  </a:cubicBezTo>
                  <a:cubicBezTo>
                    <a:pt x="139" y="123"/>
                    <a:pt x="139" y="123"/>
                    <a:pt x="139" y="123"/>
                  </a:cubicBezTo>
                  <a:cubicBezTo>
                    <a:pt x="120" y="123"/>
                    <a:pt x="120" y="123"/>
                    <a:pt x="120" y="123"/>
                  </a:cubicBezTo>
                  <a:cubicBezTo>
                    <a:pt x="87" y="26"/>
                    <a:pt x="87" y="26"/>
                    <a:pt x="87" y="26"/>
                  </a:cubicBezTo>
                  <a:lnTo>
                    <a:pt x="108" y="2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3" name="Freeform 39">
              <a:extLst>
                <a:ext uri="{FF2B5EF4-FFF2-40B4-BE49-F238E27FC236}">
                  <a16:creationId xmlns:a16="http://schemas.microsoft.com/office/drawing/2014/main" id="{8C9ACA3E-3A37-195D-D6F5-244B8E37F862}"/>
                </a:ext>
              </a:extLst>
            </p:cNvPr>
            <p:cNvSpPr>
              <a:spLocks/>
            </p:cNvSpPr>
            <p:nvPr/>
          </p:nvSpPr>
          <p:spPr bwMode="auto">
            <a:xfrm>
              <a:off x="1715" y="2872"/>
              <a:ext cx="34" cy="56"/>
            </a:xfrm>
            <a:custGeom>
              <a:avLst/>
              <a:gdLst>
                <a:gd name="T0" fmla="*/ 18 w 34"/>
                <a:gd name="T1" fmla="*/ 0 h 56"/>
                <a:gd name="T2" fmla="*/ 18 w 34"/>
                <a:gd name="T3" fmla="*/ 0 h 56"/>
                <a:gd name="T4" fmla="*/ 18 w 34"/>
                <a:gd name="T5" fmla="*/ 0 h 56"/>
                <a:gd name="T6" fmla="*/ 18 w 34"/>
                <a:gd name="T7" fmla="*/ 0 h 56"/>
                <a:gd name="T8" fmla="*/ 18 w 34"/>
                <a:gd name="T9" fmla="*/ 0 h 56"/>
                <a:gd name="T10" fmla="*/ 0 w 34"/>
                <a:gd name="T11" fmla="*/ 56 h 56"/>
                <a:gd name="T12" fmla="*/ 34 w 34"/>
                <a:gd name="T13" fmla="*/ 56 h 56"/>
                <a:gd name="T14" fmla="*/ 18 w 34"/>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6">
                  <a:moveTo>
                    <a:pt x="18" y="0"/>
                  </a:moveTo>
                  <a:lnTo>
                    <a:pt x="18" y="0"/>
                  </a:lnTo>
                  <a:lnTo>
                    <a:pt x="18" y="0"/>
                  </a:lnTo>
                  <a:lnTo>
                    <a:pt x="18" y="0"/>
                  </a:lnTo>
                  <a:lnTo>
                    <a:pt x="18" y="0"/>
                  </a:lnTo>
                  <a:lnTo>
                    <a:pt x="0" y="56"/>
                  </a:lnTo>
                  <a:lnTo>
                    <a:pt x="34" y="56"/>
                  </a:lnTo>
                  <a:lnTo>
                    <a:pt x="18"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4" name="Freeform 40">
              <a:extLst>
                <a:ext uri="{FF2B5EF4-FFF2-40B4-BE49-F238E27FC236}">
                  <a16:creationId xmlns:a16="http://schemas.microsoft.com/office/drawing/2014/main" id="{3C1239F3-FDE3-7C90-A3EE-F177674C0EA6}"/>
                </a:ext>
              </a:extLst>
            </p:cNvPr>
            <p:cNvSpPr>
              <a:spLocks/>
            </p:cNvSpPr>
            <p:nvPr/>
          </p:nvSpPr>
          <p:spPr bwMode="auto">
            <a:xfrm>
              <a:off x="1226" y="2867"/>
              <a:ext cx="51" cy="35"/>
            </a:xfrm>
            <a:custGeom>
              <a:avLst/>
              <a:gdLst>
                <a:gd name="T0" fmla="*/ 27 w 37"/>
                <a:gd name="T1" fmla="*/ 25 h 26"/>
                <a:gd name="T2" fmla="*/ 37 w 37"/>
                <a:gd name="T3" fmla="*/ 12 h 26"/>
                <a:gd name="T4" fmla="*/ 26 w 37"/>
                <a:gd name="T5" fmla="*/ 1 h 26"/>
                <a:gd name="T6" fmla="*/ 0 w 37"/>
                <a:gd name="T7" fmla="*/ 1 h 26"/>
                <a:gd name="T8" fmla="*/ 0 w 37"/>
                <a:gd name="T9" fmla="*/ 26 h 26"/>
                <a:gd name="T10" fmla="*/ 27 w 37"/>
                <a:gd name="T11" fmla="*/ 25 h 26"/>
              </a:gdLst>
              <a:ahLst/>
              <a:cxnLst>
                <a:cxn ang="0">
                  <a:pos x="T0" y="T1"/>
                </a:cxn>
                <a:cxn ang="0">
                  <a:pos x="T2" y="T3"/>
                </a:cxn>
                <a:cxn ang="0">
                  <a:pos x="T4" y="T5"/>
                </a:cxn>
                <a:cxn ang="0">
                  <a:pos x="T6" y="T7"/>
                </a:cxn>
                <a:cxn ang="0">
                  <a:pos x="T8" y="T9"/>
                </a:cxn>
                <a:cxn ang="0">
                  <a:pos x="T10" y="T11"/>
                </a:cxn>
              </a:cxnLst>
              <a:rect l="0" t="0" r="r" b="b"/>
              <a:pathLst>
                <a:path w="37" h="26">
                  <a:moveTo>
                    <a:pt x="27" y="25"/>
                  </a:moveTo>
                  <a:cubicBezTo>
                    <a:pt x="33" y="24"/>
                    <a:pt x="37" y="19"/>
                    <a:pt x="37" y="12"/>
                  </a:cubicBezTo>
                  <a:cubicBezTo>
                    <a:pt x="37" y="5"/>
                    <a:pt x="32" y="1"/>
                    <a:pt x="26" y="1"/>
                  </a:cubicBezTo>
                  <a:cubicBezTo>
                    <a:pt x="20" y="0"/>
                    <a:pt x="10" y="1"/>
                    <a:pt x="0" y="1"/>
                  </a:cubicBezTo>
                  <a:cubicBezTo>
                    <a:pt x="0" y="26"/>
                    <a:pt x="0" y="26"/>
                    <a:pt x="0" y="26"/>
                  </a:cubicBezTo>
                  <a:cubicBezTo>
                    <a:pt x="19" y="26"/>
                    <a:pt x="22" y="26"/>
                    <a:pt x="27" y="25"/>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5" name="Freeform 41">
              <a:extLst>
                <a:ext uri="{FF2B5EF4-FFF2-40B4-BE49-F238E27FC236}">
                  <a16:creationId xmlns:a16="http://schemas.microsoft.com/office/drawing/2014/main" id="{6DD63CAB-A7D1-740F-77E9-A15B5F2CB722}"/>
                </a:ext>
              </a:extLst>
            </p:cNvPr>
            <p:cNvSpPr>
              <a:spLocks/>
            </p:cNvSpPr>
            <p:nvPr/>
          </p:nvSpPr>
          <p:spPr bwMode="auto">
            <a:xfrm>
              <a:off x="847" y="2681"/>
              <a:ext cx="52" cy="38"/>
            </a:xfrm>
            <a:custGeom>
              <a:avLst/>
              <a:gdLst>
                <a:gd name="T0" fmla="*/ 26 w 38"/>
                <a:gd name="T1" fmla="*/ 1 h 28"/>
                <a:gd name="T2" fmla="*/ 1 w 38"/>
                <a:gd name="T3" fmla="*/ 0 h 28"/>
                <a:gd name="T4" fmla="*/ 1 w 38"/>
                <a:gd name="T5" fmla="*/ 0 h 28"/>
                <a:gd name="T6" fmla="*/ 0 w 38"/>
                <a:gd name="T7" fmla="*/ 28 h 28"/>
                <a:gd name="T8" fmla="*/ 28 w 38"/>
                <a:gd name="T9" fmla="*/ 27 h 28"/>
                <a:gd name="T10" fmla="*/ 38 w 38"/>
                <a:gd name="T11" fmla="*/ 14 h 28"/>
                <a:gd name="T12" fmla="*/ 26 w 38"/>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8" h="28">
                  <a:moveTo>
                    <a:pt x="26" y="1"/>
                  </a:moveTo>
                  <a:cubicBezTo>
                    <a:pt x="17" y="0"/>
                    <a:pt x="8" y="0"/>
                    <a:pt x="1" y="0"/>
                  </a:cubicBezTo>
                  <a:cubicBezTo>
                    <a:pt x="1" y="0"/>
                    <a:pt x="1" y="0"/>
                    <a:pt x="1" y="0"/>
                  </a:cubicBezTo>
                  <a:cubicBezTo>
                    <a:pt x="0" y="28"/>
                    <a:pt x="0" y="28"/>
                    <a:pt x="0" y="28"/>
                  </a:cubicBezTo>
                  <a:cubicBezTo>
                    <a:pt x="21" y="27"/>
                    <a:pt x="21" y="28"/>
                    <a:pt x="28" y="27"/>
                  </a:cubicBezTo>
                  <a:cubicBezTo>
                    <a:pt x="35" y="26"/>
                    <a:pt x="38" y="20"/>
                    <a:pt x="38" y="14"/>
                  </a:cubicBezTo>
                  <a:cubicBezTo>
                    <a:pt x="38" y="8"/>
                    <a:pt x="34"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46" name="Freeform 42">
              <a:extLst>
                <a:ext uri="{FF2B5EF4-FFF2-40B4-BE49-F238E27FC236}">
                  <a16:creationId xmlns:a16="http://schemas.microsoft.com/office/drawing/2014/main" id="{22574A46-7C02-AB04-1E94-B3ABB4BB5339}"/>
                </a:ext>
              </a:extLst>
            </p:cNvPr>
            <p:cNvSpPr>
              <a:spLocks/>
            </p:cNvSpPr>
            <p:nvPr/>
          </p:nvSpPr>
          <p:spPr bwMode="auto">
            <a:xfrm>
              <a:off x="848" y="2629"/>
              <a:ext cx="48" cy="31"/>
            </a:xfrm>
            <a:custGeom>
              <a:avLst/>
              <a:gdLst>
                <a:gd name="T0" fmla="*/ 24 w 35"/>
                <a:gd name="T1" fmla="*/ 23 h 23"/>
                <a:gd name="T2" fmla="*/ 35 w 35"/>
                <a:gd name="T3" fmla="*/ 10 h 23"/>
                <a:gd name="T4" fmla="*/ 23 w 35"/>
                <a:gd name="T5" fmla="*/ 0 h 23"/>
                <a:gd name="T6" fmla="*/ 0 w 35"/>
                <a:gd name="T7" fmla="*/ 0 h 23"/>
                <a:gd name="T8" fmla="*/ 0 w 35"/>
                <a:gd name="T9" fmla="*/ 23 h 23"/>
                <a:gd name="T10" fmla="*/ 24 w 35"/>
                <a:gd name="T11" fmla="*/ 23 h 23"/>
              </a:gdLst>
              <a:ahLst/>
              <a:cxnLst>
                <a:cxn ang="0">
                  <a:pos x="T0" y="T1"/>
                </a:cxn>
                <a:cxn ang="0">
                  <a:pos x="T2" y="T3"/>
                </a:cxn>
                <a:cxn ang="0">
                  <a:pos x="T4" y="T5"/>
                </a:cxn>
                <a:cxn ang="0">
                  <a:pos x="T6" y="T7"/>
                </a:cxn>
                <a:cxn ang="0">
                  <a:pos x="T8" y="T9"/>
                </a:cxn>
                <a:cxn ang="0">
                  <a:pos x="T10" y="T11"/>
                </a:cxn>
              </a:cxnLst>
              <a:rect l="0" t="0" r="r" b="b"/>
              <a:pathLst>
                <a:path w="35" h="23">
                  <a:moveTo>
                    <a:pt x="24" y="23"/>
                  </a:moveTo>
                  <a:cubicBezTo>
                    <a:pt x="31" y="23"/>
                    <a:pt x="35" y="18"/>
                    <a:pt x="35" y="10"/>
                  </a:cubicBezTo>
                  <a:cubicBezTo>
                    <a:pt x="35" y="3"/>
                    <a:pt x="30" y="0"/>
                    <a:pt x="23" y="0"/>
                  </a:cubicBezTo>
                  <a:cubicBezTo>
                    <a:pt x="0" y="0"/>
                    <a:pt x="0" y="0"/>
                    <a:pt x="0" y="0"/>
                  </a:cubicBezTo>
                  <a:cubicBezTo>
                    <a:pt x="0" y="23"/>
                    <a:pt x="0" y="23"/>
                    <a:pt x="0" y="23"/>
                  </a:cubicBezTo>
                  <a:lnTo>
                    <a:pt x="24" y="23"/>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grpSp>
      <p:grpSp>
        <p:nvGrpSpPr>
          <p:cNvPr id="48" name="Groupe 47">
            <a:extLst>
              <a:ext uri="{FF2B5EF4-FFF2-40B4-BE49-F238E27FC236}">
                <a16:creationId xmlns:a16="http://schemas.microsoft.com/office/drawing/2014/main" id="{B6899A6D-22C7-150F-F6BB-88B0ADC4677A}"/>
              </a:ext>
            </a:extLst>
          </p:cNvPr>
          <p:cNvGrpSpPr/>
          <p:nvPr userDrawn="1"/>
        </p:nvGrpSpPr>
        <p:grpSpPr>
          <a:xfrm>
            <a:off x="6113374" y="5808361"/>
            <a:ext cx="3159599" cy="293169"/>
            <a:chOff x="6113374" y="5808361"/>
            <a:chExt cx="3159599" cy="293169"/>
          </a:xfrm>
        </p:grpSpPr>
        <p:grpSp>
          <p:nvGrpSpPr>
            <p:cNvPr id="8" name="Groupe 7">
              <a:extLst>
                <a:ext uri="{FF2B5EF4-FFF2-40B4-BE49-F238E27FC236}">
                  <a16:creationId xmlns:a16="http://schemas.microsoft.com/office/drawing/2014/main" id="{0DF46FAD-3851-DAF0-B89F-15DA4F02AF0A}"/>
                </a:ext>
              </a:extLst>
            </p:cNvPr>
            <p:cNvGrpSpPr/>
            <p:nvPr userDrawn="1"/>
          </p:nvGrpSpPr>
          <p:grpSpPr>
            <a:xfrm>
              <a:off x="6113374" y="5808361"/>
              <a:ext cx="3159599" cy="293169"/>
              <a:chOff x="4559557" y="6164665"/>
              <a:chExt cx="3159599" cy="293169"/>
            </a:xfrm>
          </p:grpSpPr>
          <p:pic>
            <p:nvPicPr>
              <p:cNvPr id="9" name="Graphique 8">
                <a:extLst>
                  <a:ext uri="{FF2B5EF4-FFF2-40B4-BE49-F238E27FC236}">
                    <a16:creationId xmlns:a16="http://schemas.microsoft.com/office/drawing/2014/main" id="{0EEBA953-1D6A-3645-ADFB-EC9311DC8A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59557" y="6192230"/>
                <a:ext cx="238040" cy="238038"/>
              </a:xfrm>
              <a:prstGeom prst="rect">
                <a:avLst/>
              </a:prstGeom>
            </p:spPr>
          </p:pic>
          <p:pic>
            <p:nvPicPr>
              <p:cNvPr id="10" name="Graphique 9">
                <a:extLst>
                  <a:ext uri="{FF2B5EF4-FFF2-40B4-BE49-F238E27FC236}">
                    <a16:creationId xmlns:a16="http://schemas.microsoft.com/office/drawing/2014/main" id="{FA35F16E-8C3A-335C-D9B1-BF152893FA4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03709" y="6192230"/>
                <a:ext cx="238040" cy="238038"/>
              </a:xfrm>
              <a:prstGeom prst="rect">
                <a:avLst/>
              </a:prstGeom>
            </p:spPr>
          </p:pic>
          <p:pic>
            <p:nvPicPr>
              <p:cNvPr id="12" name="Graphique 11">
                <a:extLst>
                  <a:ext uri="{FF2B5EF4-FFF2-40B4-BE49-F238E27FC236}">
                    <a16:creationId xmlns:a16="http://schemas.microsoft.com/office/drawing/2014/main" id="{D1D3C366-F906-CD1A-61B6-E6AD2CB820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1116" y="6192230"/>
                <a:ext cx="238040" cy="238038"/>
              </a:xfrm>
              <a:prstGeom prst="rect">
                <a:avLst/>
              </a:prstGeom>
            </p:spPr>
          </p:pic>
          <p:cxnSp>
            <p:nvCxnSpPr>
              <p:cNvPr id="13" name="Connecteur droit 12">
                <a:extLst>
                  <a:ext uri="{FF2B5EF4-FFF2-40B4-BE49-F238E27FC236}">
                    <a16:creationId xmlns:a16="http://schemas.microsoft.com/office/drawing/2014/main" id="{88B1A079-B69A-9E1E-1687-A40AB610C54E}"/>
                  </a:ext>
                </a:extLst>
              </p:cNvPr>
              <p:cNvCxnSpPr>
                <a:cxnSpLocks/>
              </p:cNvCxnSpPr>
              <p:nvPr/>
            </p:nvCxnSpPr>
            <p:spPr>
              <a:xfrm>
                <a:off x="5167280" y="6164665"/>
                <a:ext cx="0" cy="29316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A63F6DC5-DA8F-56D0-4878-67C6BE2BF8DA}"/>
                  </a:ext>
                </a:extLst>
              </p:cNvPr>
              <p:cNvCxnSpPr>
                <a:cxnSpLocks/>
              </p:cNvCxnSpPr>
              <p:nvPr/>
            </p:nvCxnSpPr>
            <p:spPr>
              <a:xfrm>
                <a:off x="6134026" y="6164665"/>
                <a:ext cx="0" cy="29316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C5417EA-852B-AC82-7BAC-AEB5EDFECE53}"/>
                  </a:ext>
                </a:extLst>
              </p:cNvPr>
              <p:cNvCxnSpPr>
                <a:cxnSpLocks/>
              </p:cNvCxnSpPr>
              <p:nvPr/>
            </p:nvCxnSpPr>
            <p:spPr>
              <a:xfrm>
                <a:off x="7111432" y="6164665"/>
                <a:ext cx="0" cy="29316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47" name="Graphique 46">
              <a:extLst>
                <a:ext uri="{FF2B5EF4-FFF2-40B4-BE49-F238E27FC236}">
                  <a16:creationId xmlns:a16="http://schemas.microsoft.com/office/drawing/2014/main" id="{40E7C11B-4347-809A-F999-131CFF9D9FF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80968" y="5838526"/>
              <a:ext cx="238033" cy="232838"/>
            </a:xfrm>
            <a:prstGeom prst="rect">
              <a:avLst/>
            </a:prstGeom>
          </p:spPr>
        </p:pic>
      </p:grpSp>
    </p:spTree>
    <p:extLst>
      <p:ext uri="{BB962C8B-B14F-4D97-AF65-F5344CB8AC3E}">
        <p14:creationId xmlns:p14="http://schemas.microsoft.com/office/powerpoint/2010/main" val="459525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ext + 2 Visuals">
    <p:spTree>
      <p:nvGrpSpPr>
        <p:cNvPr id="1" name=""/>
        <p:cNvGrpSpPr/>
        <p:nvPr/>
      </p:nvGrpSpPr>
      <p:grpSpPr>
        <a:xfrm>
          <a:off x="0" y="0"/>
          <a:ext cx="0" cy="0"/>
          <a:chOff x="0" y="0"/>
          <a:chExt cx="0" cy="0"/>
        </a:xfrm>
      </p:grpSpPr>
      <p:sp>
        <p:nvSpPr>
          <p:cNvPr id="11" name="Espace réservé pour une image  10">
            <a:extLst>
              <a:ext uri="{FF2B5EF4-FFF2-40B4-BE49-F238E27FC236}">
                <a16:creationId xmlns:a16="http://schemas.microsoft.com/office/drawing/2014/main" id="{94B54F04-2BE8-3996-7BC9-0230ED89EAB6}"/>
              </a:ext>
            </a:extLst>
          </p:cNvPr>
          <p:cNvSpPr>
            <a:spLocks noGrp="1"/>
          </p:cNvSpPr>
          <p:nvPr>
            <p:ph type="pic" sz="quarter" idx="15" hasCustomPrompt="1"/>
          </p:nvPr>
        </p:nvSpPr>
        <p:spPr>
          <a:xfrm>
            <a:off x="6095999" y="1"/>
            <a:ext cx="6096001" cy="3428999"/>
          </a:xfrm>
          <a:custGeom>
            <a:avLst/>
            <a:gdLst>
              <a:gd name="connsiteX0" fmla="*/ 0 w 6096001"/>
              <a:gd name="connsiteY0" fmla="*/ 0 h 3428999"/>
              <a:gd name="connsiteX1" fmla="*/ 6096001 w 6096001"/>
              <a:gd name="connsiteY1" fmla="*/ 0 h 3428999"/>
              <a:gd name="connsiteX2" fmla="*/ 6096001 w 6096001"/>
              <a:gd name="connsiteY2" fmla="*/ 3428999 h 3428999"/>
              <a:gd name="connsiteX3" fmla="*/ 1974152 w 6096001"/>
              <a:gd name="connsiteY3" fmla="*/ 3428999 h 3428999"/>
              <a:gd name="connsiteX4" fmla="*/ 1974152 w 6096001"/>
              <a:gd name="connsiteY4" fmla="*/ 172420 h 3428999"/>
              <a:gd name="connsiteX5" fmla="*/ 0 w 6096001"/>
              <a:gd name="connsiteY5" fmla="*/ 172420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1" h="3428999">
                <a:moveTo>
                  <a:pt x="0" y="0"/>
                </a:moveTo>
                <a:lnTo>
                  <a:pt x="6096001" y="0"/>
                </a:lnTo>
                <a:lnTo>
                  <a:pt x="6096001" y="3428999"/>
                </a:lnTo>
                <a:lnTo>
                  <a:pt x="1974152" y="3428999"/>
                </a:lnTo>
                <a:lnTo>
                  <a:pt x="1974152" y="172420"/>
                </a:lnTo>
                <a:lnTo>
                  <a:pt x="0" y="172420"/>
                </a:lnTo>
                <a:close/>
              </a:path>
            </a:pathLst>
          </a:custGeom>
          <a:solidFill>
            <a:schemeClr val="bg1">
              <a:lumMod val="95000"/>
            </a:schemeClr>
          </a:solidFill>
          <a:effectLst/>
        </p:spPr>
        <p:txBody>
          <a:bodyPr wrap="square">
            <a:noAutofit/>
          </a:bodyPr>
          <a:lstStyle>
            <a:lvl1pPr>
              <a:defRPr sz="100"/>
            </a:lvl1pPr>
          </a:lstStyle>
          <a:p>
            <a:r>
              <a:rPr lang="en-GB" dirty="0"/>
              <a:t> </a:t>
            </a:r>
          </a:p>
        </p:txBody>
      </p:sp>
      <p:sp>
        <p:nvSpPr>
          <p:cNvPr id="19" name="Espace réservé pour une image  18">
            <a:extLst>
              <a:ext uri="{FF2B5EF4-FFF2-40B4-BE49-F238E27FC236}">
                <a16:creationId xmlns:a16="http://schemas.microsoft.com/office/drawing/2014/main" id="{A6F48119-0FEA-5D83-83D1-664699324E4C}"/>
              </a:ext>
            </a:extLst>
          </p:cNvPr>
          <p:cNvSpPr>
            <a:spLocks noGrp="1"/>
          </p:cNvSpPr>
          <p:nvPr>
            <p:ph type="pic" sz="quarter" idx="16" hasCustomPrompt="1"/>
          </p:nvPr>
        </p:nvSpPr>
        <p:spPr>
          <a:xfrm>
            <a:off x="6095999" y="3429001"/>
            <a:ext cx="6096001" cy="3428999"/>
          </a:xfrm>
          <a:custGeom>
            <a:avLst/>
            <a:gdLst>
              <a:gd name="connsiteX0" fmla="*/ 1974152 w 6096001"/>
              <a:gd name="connsiteY0" fmla="*/ 0 h 3428999"/>
              <a:gd name="connsiteX1" fmla="*/ 6096001 w 6096001"/>
              <a:gd name="connsiteY1" fmla="*/ 0 h 3428999"/>
              <a:gd name="connsiteX2" fmla="*/ 6096001 w 6096001"/>
              <a:gd name="connsiteY2" fmla="*/ 3428999 h 3428999"/>
              <a:gd name="connsiteX3" fmla="*/ 0 w 6096001"/>
              <a:gd name="connsiteY3" fmla="*/ 3428999 h 3428999"/>
              <a:gd name="connsiteX4" fmla="*/ 0 w 6096001"/>
              <a:gd name="connsiteY4" fmla="*/ 3256579 h 3428999"/>
              <a:gd name="connsiteX5" fmla="*/ 1974152 w 6096001"/>
              <a:gd name="connsiteY5" fmla="*/ 3256579 h 342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1" h="3428999">
                <a:moveTo>
                  <a:pt x="1974152" y="0"/>
                </a:moveTo>
                <a:lnTo>
                  <a:pt x="6096001" y="0"/>
                </a:lnTo>
                <a:lnTo>
                  <a:pt x="6096001" y="3428999"/>
                </a:lnTo>
                <a:lnTo>
                  <a:pt x="0" y="3428999"/>
                </a:lnTo>
                <a:lnTo>
                  <a:pt x="0" y="3256579"/>
                </a:lnTo>
                <a:lnTo>
                  <a:pt x="1974152" y="3256579"/>
                </a:lnTo>
                <a:close/>
              </a:path>
            </a:pathLst>
          </a:custGeom>
          <a:solidFill>
            <a:schemeClr val="bg1">
              <a:lumMod val="95000"/>
            </a:schemeClr>
          </a:solidFill>
          <a:effectLst/>
        </p:spPr>
        <p:txBody>
          <a:bodyPr wrap="square">
            <a:noAutofit/>
          </a:bodyPr>
          <a:lstStyle>
            <a:lvl1pPr>
              <a:defRPr sz="100"/>
            </a:lvl1pPr>
          </a:lstStyle>
          <a:p>
            <a:r>
              <a:rPr lang="en-GB" dirty="0"/>
              <a:t> </a:t>
            </a:r>
          </a:p>
        </p:txBody>
      </p:sp>
      <p:sp>
        <p:nvSpPr>
          <p:cNvPr id="6" name="Rectangle 5">
            <a:extLst>
              <a:ext uri="{FF2B5EF4-FFF2-40B4-BE49-F238E27FC236}">
                <a16:creationId xmlns:a16="http://schemas.microsoft.com/office/drawing/2014/main" id="{870D2C94-ECC4-BF7C-5D85-9734417824F7}"/>
              </a:ext>
            </a:extLst>
          </p:cNvPr>
          <p:cNvSpPr/>
          <p:nvPr userDrawn="1"/>
        </p:nvSpPr>
        <p:spPr>
          <a:xfrm>
            <a:off x="297180" y="172421"/>
            <a:ext cx="7772971" cy="6513159"/>
          </a:xfrm>
          <a:prstGeom prst="rect">
            <a:avLst/>
          </a:prstGeom>
          <a:solidFill>
            <a:schemeClr val="bg1"/>
          </a:solidFill>
          <a:ln>
            <a:noFill/>
          </a:ln>
          <a:effectLst>
            <a:outerShdw blurRad="317500" dist="114300" dir="5400000" algn="t"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a:extLst>
              <a:ext uri="{FF2B5EF4-FFF2-40B4-BE49-F238E27FC236}">
                <a16:creationId xmlns:a16="http://schemas.microsoft.com/office/drawing/2014/main" id="{5EAC953A-8495-5537-7B60-4EE703B57128}"/>
              </a:ext>
            </a:extLst>
          </p:cNvPr>
          <p:cNvSpPr>
            <a:spLocks noGrp="1"/>
          </p:cNvSpPr>
          <p:nvPr>
            <p:ph type="title" hasCustomPrompt="1"/>
          </p:nvPr>
        </p:nvSpPr>
        <p:spPr>
          <a:xfrm>
            <a:off x="584200" y="667097"/>
            <a:ext cx="7043718" cy="735756"/>
          </a:xfrm>
        </p:spPr>
        <p:txBody>
          <a:bodyPr tIns="108000" bIns="72000">
            <a:spAutoFit/>
          </a:bodyPr>
          <a:lstStyle>
            <a:lvl1pPr>
              <a:defRPr/>
            </a:lvl1pPr>
          </a:lstStyle>
          <a:p>
            <a:r>
              <a:rPr lang="en-GB" dirty="0"/>
              <a:t>Edit your title</a:t>
            </a:r>
          </a:p>
        </p:txBody>
      </p:sp>
      <p:sp>
        <p:nvSpPr>
          <p:cNvPr id="4" name="Espace réservé du pied de page 3">
            <a:extLst>
              <a:ext uri="{FF2B5EF4-FFF2-40B4-BE49-F238E27FC236}">
                <a16:creationId xmlns:a16="http://schemas.microsoft.com/office/drawing/2014/main" id="{129BD806-0871-3F73-1F3D-1CFD4619DCFD}"/>
              </a:ext>
            </a:extLst>
          </p:cNvPr>
          <p:cNvSpPr>
            <a:spLocks noGrp="1"/>
          </p:cNvSpPr>
          <p:nvPr>
            <p:ph type="ftr" sz="quarter" idx="11"/>
          </p:nvPr>
        </p:nvSpPr>
        <p:spPr/>
        <p:txBody>
          <a:bodyPr/>
          <a:lstStyle/>
          <a:p>
            <a:r>
              <a:rPr lang="en-GB" dirty="0"/>
              <a:t>Presentation Corporate </a:t>
            </a:r>
          </a:p>
        </p:txBody>
      </p:sp>
      <p:sp>
        <p:nvSpPr>
          <p:cNvPr id="5" name="Espace réservé du numéro de diapositive 4">
            <a:extLst>
              <a:ext uri="{FF2B5EF4-FFF2-40B4-BE49-F238E27FC236}">
                <a16:creationId xmlns:a16="http://schemas.microsoft.com/office/drawing/2014/main" id="{76DEF953-5727-4CC4-EBEE-9F7C9118581F}"/>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Espace réservé du texte 6">
            <a:extLst>
              <a:ext uri="{FF2B5EF4-FFF2-40B4-BE49-F238E27FC236}">
                <a16:creationId xmlns:a16="http://schemas.microsoft.com/office/drawing/2014/main" id="{732E9DDF-E343-97AA-5BA9-9F456A3563D5}"/>
              </a:ext>
            </a:extLst>
          </p:cNvPr>
          <p:cNvSpPr>
            <a:spLocks noGrp="1"/>
          </p:cNvSpPr>
          <p:nvPr>
            <p:ph type="body" sz="quarter" idx="13" hasCustomPrompt="1"/>
          </p:nvPr>
        </p:nvSpPr>
        <p:spPr>
          <a:xfrm>
            <a:off x="787279" y="2188163"/>
            <a:ext cx="6304401" cy="923330"/>
          </a:xfrm>
        </p:spPr>
        <p:txBody>
          <a:bodyPr wrap="square" lIns="180000">
            <a:spAutoFit/>
          </a:bodyPr>
          <a:lstStyle>
            <a:lvl1pPr marL="0" indent="0">
              <a:buNone/>
              <a:defRPr sz="2000" b="1"/>
            </a:lvl1pPr>
          </a:lstStyle>
          <a:p>
            <a:pPr lvl="0"/>
            <a:r>
              <a:rPr lang="en-GB" dirty="0"/>
              <a:t>Lorem ipsum dolor sit amet, </a:t>
            </a:r>
            <a:r>
              <a:rPr lang="en-GB" dirty="0" err="1"/>
              <a:t>consectetuer</a:t>
            </a:r>
            <a:r>
              <a:rPr lang="en-GB" dirty="0"/>
              <a:t> </a:t>
            </a:r>
            <a:r>
              <a:rPr lang="en-GB" dirty="0" err="1"/>
              <a:t>adipiscing</a:t>
            </a:r>
            <a:r>
              <a:rPr lang="en-GB" dirty="0"/>
              <a:t> elit. 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sed pulvinar </a:t>
            </a:r>
            <a:r>
              <a:rPr lang="en-GB" dirty="0" err="1"/>
              <a:t>ultricies</a:t>
            </a:r>
            <a:r>
              <a:rPr lang="en-GB" dirty="0"/>
              <a:t>.</a:t>
            </a:r>
          </a:p>
        </p:txBody>
      </p:sp>
      <p:sp>
        <p:nvSpPr>
          <p:cNvPr id="12" name="Espace réservé du texte 11">
            <a:extLst>
              <a:ext uri="{FF2B5EF4-FFF2-40B4-BE49-F238E27FC236}">
                <a16:creationId xmlns:a16="http://schemas.microsoft.com/office/drawing/2014/main" id="{23252BE6-AC08-AAED-8F05-3EDC6B6C5493}"/>
              </a:ext>
            </a:extLst>
          </p:cNvPr>
          <p:cNvSpPr>
            <a:spLocks noGrp="1"/>
          </p:cNvSpPr>
          <p:nvPr>
            <p:ph type="body" sz="quarter" idx="14" hasCustomPrompt="1"/>
          </p:nvPr>
        </p:nvSpPr>
        <p:spPr>
          <a:xfrm>
            <a:off x="786962" y="3298786"/>
            <a:ext cx="6304401" cy="287817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14" name="Rectangle 13">
            <a:extLst>
              <a:ext uri="{FF2B5EF4-FFF2-40B4-BE49-F238E27FC236}">
                <a16:creationId xmlns:a16="http://schemas.microsoft.com/office/drawing/2014/main" id="{CC857136-650B-3D36-847B-C1552C9F1551}"/>
              </a:ext>
            </a:extLst>
          </p:cNvPr>
          <p:cNvSpPr/>
          <p:nvPr userDrawn="1"/>
        </p:nvSpPr>
        <p:spPr>
          <a:xfrm>
            <a:off x="0" y="0"/>
            <a:ext cx="90000" cy="6858000"/>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Espace réservé du texte 6">
            <a:extLst>
              <a:ext uri="{FF2B5EF4-FFF2-40B4-BE49-F238E27FC236}">
                <a16:creationId xmlns:a16="http://schemas.microsoft.com/office/drawing/2014/main" id="{BEC94DF4-0E55-F011-7702-886E0AF83354}"/>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
        <p:nvSpPr>
          <p:cNvPr id="18" name="Espace réservé du texte 6">
            <a:extLst>
              <a:ext uri="{FF2B5EF4-FFF2-40B4-BE49-F238E27FC236}">
                <a16:creationId xmlns:a16="http://schemas.microsoft.com/office/drawing/2014/main" id="{12D42B2E-BC4D-FECF-9F7D-3E1948B1341D}"/>
              </a:ext>
            </a:extLst>
          </p:cNvPr>
          <p:cNvSpPr>
            <a:spLocks noGrp="1"/>
          </p:cNvSpPr>
          <p:nvPr>
            <p:ph type="body" sz="quarter" idx="18" hasCustomPrompt="1"/>
          </p:nvPr>
        </p:nvSpPr>
        <p:spPr>
          <a:xfrm>
            <a:off x="584200" y="1418093"/>
            <a:ext cx="6304401" cy="369332"/>
          </a:xfrm>
        </p:spPr>
        <p:txBody>
          <a:bodyPr wrap="square" lIns="180000">
            <a:spAutoFit/>
          </a:bodyPr>
          <a:lstStyle>
            <a:lvl1pPr marL="0" indent="0">
              <a:buNone/>
              <a:defRPr sz="2000" b="1">
                <a:solidFill>
                  <a:schemeClr val="tx2"/>
                </a:solidFill>
              </a:defRPr>
            </a:lvl1pPr>
          </a:lstStyle>
          <a:p>
            <a:pPr lvl="0"/>
            <a:r>
              <a:rPr lang="en-GB" dirty="0"/>
              <a:t>Subtitle</a:t>
            </a:r>
          </a:p>
        </p:txBody>
      </p:sp>
    </p:spTree>
    <p:extLst>
      <p:ext uri="{BB962C8B-B14F-4D97-AF65-F5344CB8AC3E}">
        <p14:creationId xmlns:p14="http://schemas.microsoft.com/office/powerpoint/2010/main" val="315465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Visual + Key figure">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B1A817-999A-5981-0D42-959399B271EE}"/>
              </a:ext>
            </a:extLst>
          </p:cNvPr>
          <p:cNvSpPr>
            <a:spLocks/>
          </p:cNvSpPr>
          <p:nvPr userDrawn="1"/>
        </p:nvSpPr>
        <p:spPr bwMode="ltGray">
          <a:xfrm>
            <a:off x="90000" y="0"/>
            <a:ext cx="4856074" cy="5030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re 1">
            <a:extLst>
              <a:ext uri="{FF2B5EF4-FFF2-40B4-BE49-F238E27FC236}">
                <a16:creationId xmlns:a16="http://schemas.microsoft.com/office/drawing/2014/main" id="{43C48305-7872-0059-6BC1-9C9D5F3DD20F}"/>
              </a:ext>
            </a:extLst>
          </p:cNvPr>
          <p:cNvSpPr>
            <a:spLocks noGrp="1"/>
          </p:cNvSpPr>
          <p:nvPr>
            <p:ph type="title" hasCustomPrompt="1"/>
          </p:nvPr>
        </p:nvSpPr>
        <p:spPr>
          <a:xfrm>
            <a:off x="584201" y="719018"/>
            <a:ext cx="6791665" cy="1362457"/>
          </a:xfrm>
        </p:spPr>
        <p:txBody>
          <a:bodyPr wrap="square" bIns="72000"/>
          <a:lstStyle>
            <a:lvl1pPr>
              <a:defRPr/>
            </a:lvl1pPr>
          </a:lstStyle>
          <a:p>
            <a:r>
              <a:rPr lang="en-GB" dirty="0"/>
              <a:t>Insert</a:t>
            </a:r>
            <a:br>
              <a:rPr lang="en-GB" dirty="0"/>
            </a:br>
            <a:r>
              <a:rPr lang="en-GB" dirty="0"/>
              <a:t>your title here</a:t>
            </a:r>
          </a:p>
        </p:txBody>
      </p:sp>
      <p:sp>
        <p:nvSpPr>
          <p:cNvPr id="4" name="Espace réservé du pied de page 3">
            <a:extLst>
              <a:ext uri="{FF2B5EF4-FFF2-40B4-BE49-F238E27FC236}">
                <a16:creationId xmlns:a16="http://schemas.microsoft.com/office/drawing/2014/main" id="{57898018-82D1-2581-4A25-A5648C3DF52E}"/>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GB" dirty="0"/>
              <a:t>Presentation Corporate </a:t>
            </a:r>
          </a:p>
        </p:txBody>
      </p:sp>
      <p:sp>
        <p:nvSpPr>
          <p:cNvPr id="5" name="Espace réservé du numéro de diapositive 4">
            <a:extLst>
              <a:ext uri="{FF2B5EF4-FFF2-40B4-BE49-F238E27FC236}">
                <a16:creationId xmlns:a16="http://schemas.microsoft.com/office/drawing/2014/main" id="{B38907DE-9833-CEF6-D70B-FE3AFFB5D067}"/>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8" name="Espace réservé du texte 6">
            <a:extLst>
              <a:ext uri="{FF2B5EF4-FFF2-40B4-BE49-F238E27FC236}">
                <a16:creationId xmlns:a16="http://schemas.microsoft.com/office/drawing/2014/main" id="{8BF7472B-23E2-CC96-5532-F75CC70F6F73}"/>
              </a:ext>
            </a:extLst>
          </p:cNvPr>
          <p:cNvSpPr>
            <a:spLocks noGrp="1"/>
          </p:cNvSpPr>
          <p:nvPr>
            <p:ph type="body" sz="quarter" idx="13" hasCustomPrompt="1"/>
          </p:nvPr>
        </p:nvSpPr>
        <p:spPr>
          <a:xfrm>
            <a:off x="584202" y="2154178"/>
            <a:ext cx="3466938" cy="2394673"/>
          </a:xfrm>
        </p:spPr>
        <p:txBody>
          <a:bodyPr wrap="square" lIns="180000">
            <a:noAutofit/>
          </a:bodyPr>
          <a:lstStyle>
            <a:lvl1pPr marL="0" indent="0">
              <a:buNone/>
              <a:defRPr sz="1400" b="0"/>
            </a:lvl1pPr>
          </a:lstStyle>
          <a:p>
            <a:pPr lvl="0"/>
            <a:r>
              <a:rPr lang="en-GB" dirty="0"/>
              <a:t>Lorem ipsum dolor sit amet, </a:t>
            </a:r>
            <a:r>
              <a:rPr lang="en-GB" dirty="0" err="1"/>
              <a:t>consectetuer</a:t>
            </a:r>
            <a:r>
              <a:rPr lang="en-GB" dirty="0"/>
              <a:t> </a:t>
            </a:r>
            <a:r>
              <a:rPr lang="en-GB" dirty="0" err="1"/>
              <a:t>adipiscing</a:t>
            </a:r>
            <a:r>
              <a:rPr lang="en-GB" dirty="0"/>
              <a:t> elit. 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sed pulvinar </a:t>
            </a:r>
            <a:r>
              <a:rPr lang="en-GB" dirty="0" err="1"/>
              <a:t>ultricies</a:t>
            </a:r>
            <a:r>
              <a:rPr lang="en-GB" dirty="0"/>
              <a:t>.</a:t>
            </a:r>
          </a:p>
          <a:p>
            <a:pPr marL="0" marR="0" lvl="0" indent="0" algn="l" defTabSz="914400" rtl="0" eaLnBrk="1" fontAlgn="auto" latinLnBrk="0" hangingPunct="1">
              <a:lnSpc>
                <a:spcPct val="90000"/>
              </a:lnSpc>
              <a:spcBef>
                <a:spcPts val="1000"/>
              </a:spcBef>
              <a:spcAft>
                <a:spcPts val="0"/>
              </a:spcAft>
              <a:buClrTx/>
              <a:buSzTx/>
              <a:buFont typeface="Century Gothic" panose="020B0502020202020204" pitchFamily="34" charset="0"/>
              <a:buNone/>
              <a:tabLst/>
              <a:defRPr/>
            </a:pPr>
            <a:r>
              <a:rPr lang="en-GB" dirty="0"/>
              <a:t>Lorem ipsum dolor sit amet, </a:t>
            </a:r>
            <a:r>
              <a:rPr lang="en-GB" dirty="0" err="1"/>
              <a:t>consectetuer</a:t>
            </a:r>
            <a:r>
              <a:rPr lang="en-GB" dirty="0"/>
              <a:t> </a:t>
            </a:r>
            <a:r>
              <a:rPr lang="en-GB" dirty="0" err="1"/>
              <a:t>adipiscing</a:t>
            </a:r>
            <a:r>
              <a:rPr lang="en-GB" dirty="0"/>
              <a:t> elit. Maecenas </a:t>
            </a:r>
            <a:r>
              <a:rPr lang="en-GB" dirty="0" err="1"/>
              <a:t>porttitor</a:t>
            </a:r>
            <a:r>
              <a:rPr lang="en-GB" dirty="0"/>
              <a:t> </a:t>
            </a:r>
            <a:r>
              <a:rPr lang="en-GB" dirty="0" err="1"/>
              <a:t>congue</a:t>
            </a:r>
            <a:r>
              <a:rPr lang="en-GB" dirty="0"/>
              <a:t> </a:t>
            </a:r>
            <a:r>
              <a:rPr lang="en-GB" dirty="0" err="1"/>
              <a:t>massa</a:t>
            </a:r>
            <a:r>
              <a:rPr lang="en-GB" dirty="0"/>
              <a:t>. </a:t>
            </a:r>
            <a:r>
              <a:rPr lang="en-GB" dirty="0" err="1"/>
              <a:t>Fusce</a:t>
            </a:r>
            <a:r>
              <a:rPr lang="en-GB" dirty="0"/>
              <a:t> </a:t>
            </a:r>
            <a:r>
              <a:rPr lang="en-GB" dirty="0" err="1"/>
              <a:t>posuere</a:t>
            </a:r>
            <a:r>
              <a:rPr lang="en-GB" dirty="0"/>
              <a:t>, magna sed pulvinar </a:t>
            </a:r>
            <a:r>
              <a:rPr lang="en-GB" dirty="0" err="1"/>
              <a:t>ultricies</a:t>
            </a:r>
            <a:r>
              <a:rPr lang="en-GB" dirty="0"/>
              <a:t>.</a:t>
            </a:r>
          </a:p>
        </p:txBody>
      </p:sp>
      <p:sp>
        <p:nvSpPr>
          <p:cNvPr id="9" name="Espace réservé pour une image  8">
            <a:extLst>
              <a:ext uri="{FF2B5EF4-FFF2-40B4-BE49-F238E27FC236}">
                <a16:creationId xmlns:a16="http://schemas.microsoft.com/office/drawing/2014/main" id="{CA8F32CB-E6C9-6EBA-FACB-6B04C8DD622D}"/>
              </a:ext>
            </a:extLst>
          </p:cNvPr>
          <p:cNvSpPr>
            <a:spLocks noGrp="1"/>
          </p:cNvSpPr>
          <p:nvPr>
            <p:ph type="pic" sz="quarter" idx="15" hasCustomPrompt="1"/>
          </p:nvPr>
        </p:nvSpPr>
        <p:spPr>
          <a:xfrm>
            <a:off x="90000" y="5030494"/>
            <a:ext cx="4856074" cy="1827506"/>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lumMod val="95000"/>
            </a:schemeClr>
          </a:solidFill>
          <a:effectLst/>
        </p:spPr>
        <p:txBody>
          <a:bodyPr wrap="square">
            <a:noAutofit/>
          </a:bodyPr>
          <a:lstStyle>
            <a:lvl1pPr>
              <a:defRPr sz="100"/>
            </a:lvl1pPr>
          </a:lstStyle>
          <a:p>
            <a:r>
              <a:rPr lang="en-GB" dirty="0"/>
              <a:t> </a:t>
            </a:r>
          </a:p>
        </p:txBody>
      </p:sp>
      <p:sp>
        <p:nvSpPr>
          <p:cNvPr id="10" name="Rectangle 9">
            <a:extLst>
              <a:ext uri="{FF2B5EF4-FFF2-40B4-BE49-F238E27FC236}">
                <a16:creationId xmlns:a16="http://schemas.microsoft.com/office/drawing/2014/main" id="{2B1C68B3-4619-02A3-0228-773A34F8285A}"/>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Espace réservé du texte 6">
            <a:extLst>
              <a:ext uri="{FF2B5EF4-FFF2-40B4-BE49-F238E27FC236}">
                <a16:creationId xmlns:a16="http://schemas.microsoft.com/office/drawing/2014/main" id="{F2CB6C70-9A23-9096-D60C-ACA708C51DF7}"/>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grpSp>
        <p:nvGrpSpPr>
          <p:cNvPr id="6" name="Groupe 5">
            <a:extLst>
              <a:ext uri="{FF2B5EF4-FFF2-40B4-BE49-F238E27FC236}">
                <a16:creationId xmlns:a16="http://schemas.microsoft.com/office/drawing/2014/main" id="{4C8DE167-1FF8-614C-F94F-0EFD8E618E4B}"/>
              </a:ext>
            </a:extLst>
          </p:cNvPr>
          <p:cNvGrpSpPr>
            <a:grpSpLocks noGrp="1" noUngrp="1" noRot="1" noMove="1" noResize="1"/>
          </p:cNvGrpSpPr>
          <p:nvPr userDrawn="1"/>
        </p:nvGrpSpPr>
        <p:grpSpPr>
          <a:xfrm>
            <a:off x="12405628" y="0"/>
            <a:ext cx="1885826" cy="2451438"/>
            <a:chOff x="511520" y="2588002"/>
            <a:chExt cx="1885826" cy="2451438"/>
          </a:xfrm>
        </p:grpSpPr>
        <p:sp>
          <p:nvSpPr>
            <p:cNvPr id="7" name="Freeform 5">
              <a:extLst>
                <a:ext uri="{FF2B5EF4-FFF2-40B4-BE49-F238E27FC236}">
                  <a16:creationId xmlns:a16="http://schemas.microsoft.com/office/drawing/2014/main" id="{DC0AF1C2-70FE-280D-8E4F-3D2BC6C41D03}"/>
                </a:ext>
              </a:extLst>
            </p:cNvPr>
            <p:cNvSpPr>
              <a:spLocks noGrp="1" noRot="1" noMove="1" noResize="1" noEditPoints="1" noAdjustHandles="1" noChangeArrowheads="1" noChangeShapeType="1"/>
            </p:cNvSpPr>
            <p:nvPr/>
          </p:nvSpPr>
          <p:spPr bwMode="auto">
            <a:xfrm>
              <a:off x="1241708" y="2588002"/>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3" name="Rectangle 12">
              <a:extLst>
                <a:ext uri="{FF2B5EF4-FFF2-40B4-BE49-F238E27FC236}">
                  <a16:creationId xmlns:a16="http://schemas.microsoft.com/office/drawing/2014/main" id="{8CA6C3F0-B28E-4C48-6DF4-0DED280B3BBF}"/>
                </a:ext>
              </a:extLst>
            </p:cNvPr>
            <p:cNvSpPr>
              <a:spLocks noGrp="1" noRot="1" noMove="1" noResize="1" noEditPoints="1" noAdjustHandles="1" noChangeArrowheads="1" noChangeShapeType="1"/>
            </p:cNvSpPr>
            <p:nvPr/>
          </p:nvSpPr>
          <p:spPr>
            <a:xfrm>
              <a:off x="511520" y="2946559"/>
              <a:ext cx="1885826" cy="2092881"/>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visual</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Remove the visual</a:t>
              </a:r>
            </a:p>
            <a:p>
              <a:pPr marL="171450" lvl="0" indent="-171450">
                <a:buFont typeface="Arial" panose="020B0604020202020204" pitchFamily="34" charset="0"/>
                <a:buChar char="•"/>
              </a:pPr>
              <a:r>
                <a:rPr lang="en-US" sz="1000" dirty="0">
                  <a:solidFill>
                    <a:schemeClr val="tx1"/>
                  </a:solidFill>
                </a:rPr>
                <a:t>Click on the icon </a:t>
              </a:r>
              <a:br>
                <a:rPr lang="en-US" sz="1000" dirty="0">
                  <a:solidFill>
                    <a:schemeClr val="tx1"/>
                  </a:solidFill>
                </a:rPr>
              </a:br>
              <a:r>
                <a:rPr lang="en-US" sz="1000" dirty="0">
                  <a:solidFill>
                    <a:schemeClr val="tx1"/>
                  </a:solidFill>
                </a:rPr>
                <a:t>in the center of the gray block</a:t>
              </a:r>
            </a:p>
            <a:p>
              <a:pPr marL="171450" lvl="0" indent="-171450">
                <a:buFont typeface="Arial" panose="020B0604020202020204" pitchFamily="34" charset="0"/>
                <a:buChar char="•"/>
              </a:pPr>
              <a:r>
                <a:rPr lang="en-US" sz="1000" dirty="0">
                  <a:solidFill>
                    <a:schemeClr val="tx1"/>
                  </a:solidFill>
                </a:rPr>
                <a:t>Import a visual</a:t>
              </a:r>
              <a:br>
                <a:rPr lang="en-US" sz="1000" dirty="0">
                  <a:solidFill>
                    <a:schemeClr val="tx1"/>
                  </a:solidFill>
                </a:rPr>
              </a:br>
              <a:r>
                <a:rPr lang="en-US" sz="1000" dirty="0">
                  <a:solidFill>
                    <a:schemeClr val="tx1"/>
                  </a:solidFill>
                </a:rPr>
                <a:t>from your computer</a:t>
              </a:r>
            </a:p>
            <a:p>
              <a:pPr marL="171450" lvl="0" indent="-171450">
                <a:buFont typeface="Arial" panose="020B0604020202020204" pitchFamily="34" charset="0"/>
                <a:buChar char="•"/>
              </a:pPr>
              <a:r>
                <a:rPr lang="en-US" sz="1000" dirty="0">
                  <a:solidFill>
                    <a:schemeClr val="tx1"/>
                  </a:solidFill>
                </a:rPr>
                <a:t>To crop the image,</a:t>
              </a:r>
              <a:br>
                <a:rPr lang="en-US" sz="1000" dirty="0">
                  <a:solidFill>
                    <a:schemeClr val="tx1"/>
                  </a:solidFill>
                </a:rPr>
              </a:br>
              <a:r>
                <a:rPr lang="en-US" sz="1000" dirty="0">
                  <a:solidFill>
                    <a:schemeClr val="tx1"/>
                  </a:solidFill>
                </a:rPr>
                <a:t>in “Picture Tools”, click on “crop” tab and choose</a:t>
              </a:r>
              <a:br>
                <a:rPr lang="en-US" sz="1000" dirty="0">
                  <a:solidFill>
                    <a:schemeClr val="tx1"/>
                  </a:solidFill>
                </a:rPr>
              </a:br>
              <a:r>
                <a:rPr lang="en-US" sz="1000" dirty="0">
                  <a:solidFill>
                    <a:schemeClr val="tx1"/>
                  </a:solidFill>
                </a:rPr>
                <a:t>the desired option. </a:t>
              </a:r>
              <a:br>
                <a:rPr lang="en-US" sz="1000" dirty="0">
                  <a:solidFill>
                    <a:schemeClr val="tx1"/>
                  </a:solidFill>
                </a:rPr>
              </a:br>
              <a:r>
                <a:rPr lang="en-US" sz="1000" dirty="0">
                  <a:solidFill>
                    <a:schemeClr val="tx1"/>
                  </a:solidFill>
                </a:rPr>
                <a:t>Adapt (move, zoom</a:t>
              </a:r>
              <a:br>
                <a:rPr lang="en-US" sz="1000" dirty="0">
                  <a:solidFill>
                    <a:schemeClr val="tx1"/>
                  </a:solidFill>
                </a:rPr>
              </a:br>
              <a:r>
                <a:rPr lang="en-US" sz="1000" dirty="0">
                  <a:solidFill>
                    <a:schemeClr val="tx1"/>
                  </a:solidFill>
                </a:rPr>
                <a:t>in or out) the image</a:t>
              </a:r>
            </a:p>
          </p:txBody>
        </p:sp>
      </p:grpSp>
      <p:grpSp>
        <p:nvGrpSpPr>
          <p:cNvPr id="14" name="Groupe 13">
            <a:extLst>
              <a:ext uri="{FF2B5EF4-FFF2-40B4-BE49-F238E27FC236}">
                <a16:creationId xmlns:a16="http://schemas.microsoft.com/office/drawing/2014/main" id="{5D50DCCB-8822-55A7-280A-C93AFA8FA833}"/>
              </a:ext>
            </a:extLst>
          </p:cNvPr>
          <p:cNvGrpSpPr>
            <a:grpSpLocks noGrp="1" noUngrp="1" noRot="1" noMove="1" noResize="1"/>
          </p:cNvGrpSpPr>
          <p:nvPr userDrawn="1"/>
        </p:nvGrpSpPr>
        <p:grpSpPr>
          <a:xfrm>
            <a:off x="-2139933" y="0"/>
            <a:ext cx="1885826" cy="1835885"/>
            <a:chOff x="2689543" y="1651754"/>
            <a:chExt cx="1885826" cy="1835885"/>
          </a:xfrm>
        </p:grpSpPr>
        <p:sp>
          <p:nvSpPr>
            <p:cNvPr id="15" name="Freeform 5">
              <a:extLst>
                <a:ext uri="{FF2B5EF4-FFF2-40B4-BE49-F238E27FC236}">
                  <a16:creationId xmlns:a16="http://schemas.microsoft.com/office/drawing/2014/main" id="{1315F133-52D8-2A79-6940-FA22B5F03271}"/>
                </a:ext>
              </a:extLst>
            </p:cNvPr>
            <p:cNvSpPr>
              <a:spLocks noGrp="1" noRot="1" noMove="1" noResize="1" noEditPoints="1" noAdjustHandles="1" noChangeArrowheads="1" noChangeShapeType="1"/>
            </p:cNvSpPr>
            <p:nvPr/>
          </p:nvSpPr>
          <p:spPr bwMode="auto">
            <a:xfrm>
              <a:off x="3419731" y="1651754"/>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rgbClr val="F2F2F2"/>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mj-lt"/>
                <a:ea typeface="+mn-ea"/>
                <a:cs typeface="+mn-cs"/>
              </a:endParaRPr>
            </a:p>
          </p:txBody>
        </p:sp>
        <p:sp>
          <p:nvSpPr>
            <p:cNvPr id="16" name="Rectangle 15">
              <a:extLst>
                <a:ext uri="{FF2B5EF4-FFF2-40B4-BE49-F238E27FC236}">
                  <a16:creationId xmlns:a16="http://schemas.microsoft.com/office/drawing/2014/main" id="{412B9E67-7408-30EB-ACD9-CC44C60F4592}"/>
                </a:ext>
              </a:extLst>
            </p:cNvPr>
            <p:cNvSpPr>
              <a:spLocks noGrp="1" noRot="1" noMove="1" noResize="1" noEditPoints="1" noAdjustHandles="1" noChangeArrowheads="1" noChangeShapeType="1"/>
            </p:cNvSpPr>
            <p:nvPr/>
          </p:nvSpPr>
          <p:spPr>
            <a:xfrm>
              <a:off x="2689543" y="2010311"/>
              <a:ext cx="1885826" cy="1477328"/>
            </a:xfrm>
            <a:prstGeom prst="rect">
              <a:avLst/>
            </a:prstGeom>
            <a:solidFill>
              <a:srgbClr val="F2F2F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lvl="0"/>
              <a:r>
                <a:rPr lang="fr-FR" sz="1000" b="1" dirty="0">
                  <a:solidFill>
                    <a:schemeClr val="accent1"/>
                  </a:solidFill>
                  <a:latin typeface="+mj-lt"/>
                </a:rPr>
                <a:t>To change the </a:t>
              </a:r>
              <a:r>
                <a:rPr lang="fr-FR" sz="1000" b="1" dirty="0" err="1">
                  <a:solidFill>
                    <a:schemeClr val="accent1"/>
                  </a:solidFill>
                  <a:latin typeface="+mj-lt"/>
                </a:rPr>
                <a:t>footer</a:t>
              </a:r>
              <a:r>
                <a:rPr lang="fr-FR" sz="1000" b="1" dirty="0">
                  <a:solidFill>
                    <a:schemeClr val="accent1"/>
                  </a:solidFill>
                  <a:latin typeface="+mj-lt"/>
                </a:rPr>
                <a:t>:</a:t>
              </a:r>
            </a:p>
            <a:p>
              <a:pPr marL="171450" lvl="0" indent="-171450">
                <a:buFont typeface="Arial" panose="020B0604020202020204" pitchFamily="34" charset="0"/>
                <a:buChar char="•"/>
              </a:pPr>
              <a:r>
                <a:rPr lang="en-US" sz="1000" dirty="0">
                  <a:solidFill>
                    <a:schemeClr val="tx1"/>
                  </a:solidFill>
                </a:rPr>
                <a:t>Click on “insert”</a:t>
              </a:r>
            </a:p>
            <a:p>
              <a:pPr marL="171450" lvl="0" indent="-171450">
                <a:buFont typeface="Arial" panose="020B0604020202020204" pitchFamily="34" charset="0"/>
                <a:buChar char="•"/>
              </a:pPr>
              <a:r>
                <a:rPr lang="en-US" sz="1000" dirty="0">
                  <a:solidFill>
                    <a:schemeClr val="tx1"/>
                  </a:solidFill>
                </a:rPr>
                <a:t>Click on “Header</a:t>
              </a:r>
              <a:br>
                <a:rPr lang="en-US" sz="1000" dirty="0">
                  <a:solidFill>
                    <a:schemeClr val="tx1"/>
                  </a:solidFill>
                </a:rPr>
              </a:br>
              <a:r>
                <a:rPr lang="en-US" sz="1000" dirty="0">
                  <a:solidFill>
                    <a:schemeClr val="tx1"/>
                  </a:solidFill>
                </a:rPr>
                <a:t>&amp; Footer”</a:t>
              </a:r>
            </a:p>
            <a:p>
              <a:pPr marL="171450" lvl="0" indent="-171450">
                <a:buFont typeface="Arial" panose="020B0604020202020204" pitchFamily="34" charset="0"/>
                <a:buChar char="•"/>
              </a:pPr>
              <a:r>
                <a:rPr lang="en-US" sz="1000" dirty="0">
                  <a:solidFill>
                    <a:schemeClr val="tx1"/>
                  </a:solidFill>
                </a:rPr>
                <a:t>Check the “Slide number” box</a:t>
              </a:r>
            </a:p>
            <a:p>
              <a:pPr marL="171450" lvl="0" indent="-171450">
                <a:buFont typeface="Arial" panose="020B0604020202020204" pitchFamily="34" charset="0"/>
                <a:buChar char="•"/>
              </a:pPr>
              <a:r>
                <a:rPr lang="en-US" sz="1000" dirty="0">
                  <a:solidFill>
                    <a:schemeClr val="tx1"/>
                  </a:solidFill>
                </a:rPr>
                <a:t>Write the desired text</a:t>
              </a:r>
              <a:br>
                <a:rPr lang="en-US" sz="1000" dirty="0">
                  <a:solidFill>
                    <a:schemeClr val="tx1"/>
                  </a:solidFill>
                </a:rPr>
              </a:br>
              <a:r>
                <a:rPr lang="en-US" sz="1000" dirty="0">
                  <a:solidFill>
                    <a:schemeClr val="tx1"/>
                  </a:solidFill>
                </a:rPr>
                <a:t>in the "Footer“ box</a:t>
              </a:r>
            </a:p>
            <a:p>
              <a:pPr marL="171450" lvl="0" indent="-171450">
                <a:buFont typeface="Arial" panose="020B0604020202020204" pitchFamily="34" charset="0"/>
                <a:buChar char="•"/>
              </a:pPr>
              <a:r>
                <a:rPr lang="en-US" sz="1000" dirty="0">
                  <a:solidFill>
                    <a:schemeClr val="tx1"/>
                  </a:solidFill>
                </a:rPr>
                <a:t>Click on “Apply to all”</a:t>
              </a:r>
            </a:p>
          </p:txBody>
        </p:sp>
      </p:grpSp>
    </p:spTree>
    <p:extLst>
      <p:ext uri="{BB962C8B-B14F-4D97-AF65-F5344CB8AC3E}">
        <p14:creationId xmlns:p14="http://schemas.microsoft.com/office/powerpoint/2010/main" val="183602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Grey">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719018"/>
            <a:ext cx="11009627" cy="808459"/>
          </a:xfrm>
        </p:spPr>
        <p:txBody>
          <a:bodyPr/>
          <a:lstStyle>
            <a:lvl1pPr>
              <a:defRPr/>
            </a:lvl1p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GB" dirty="0"/>
              <a:t>Presentation Corporate </a:t>
            </a:r>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0" y="1939925"/>
            <a:ext cx="11009627"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Tree>
    <p:extLst>
      <p:ext uri="{BB962C8B-B14F-4D97-AF65-F5344CB8AC3E}">
        <p14:creationId xmlns:p14="http://schemas.microsoft.com/office/powerpoint/2010/main" val="311626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2 columns">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0" y="719018"/>
            <a:ext cx="11009627" cy="808459"/>
          </a:xfrm>
        </p:spPr>
        <p:txBody>
          <a:body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GB" dirty="0"/>
              <a:t>Presentation Corporate </a:t>
            </a:r>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0" y="1939925"/>
            <a:ext cx="5156843"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
        <p:nvSpPr>
          <p:cNvPr id="6" name="Text Placeholder 6">
            <a:extLst>
              <a:ext uri="{FF2B5EF4-FFF2-40B4-BE49-F238E27FC236}">
                <a16:creationId xmlns:a16="http://schemas.microsoft.com/office/drawing/2014/main" id="{6EE01EFD-30D7-F354-5ED9-2B98E8EF4CE6}"/>
              </a:ext>
            </a:extLst>
          </p:cNvPr>
          <p:cNvSpPr>
            <a:spLocks noGrp="1"/>
          </p:cNvSpPr>
          <p:nvPr>
            <p:ph type="body" sz="quarter" idx="18" hasCustomPrompt="1"/>
          </p:nvPr>
        </p:nvSpPr>
        <p:spPr>
          <a:xfrm>
            <a:off x="6436984" y="1939925"/>
            <a:ext cx="5156843" cy="4237038"/>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155378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Text + image">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6" name="Espace réservé pour une image  17">
            <a:extLst>
              <a:ext uri="{FF2B5EF4-FFF2-40B4-BE49-F238E27FC236}">
                <a16:creationId xmlns:a16="http://schemas.microsoft.com/office/drawing/2014/main" id="{263553BC-61C4-0B20-7B09-05182CDA713F}"/>
              </a:ext>
            </a:extLst>
          </p:cNvPr>
          <p:cNvSpPr>
            <a:spLocks noGrp="1"/>
          </p:cNvSpPr>
          <p:nvPr>
            <p:ph type="pic" sz="quarter" idx="15" hasCustomPrompt="1"/>
          </p:nvPr>
        </p:nvSpPr>
        <p:spPr>
          <a:xfrm>
            <a:off x="90000" y="155864"/>
            <a:ext cx="6006000" cy="6546272"/>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6425412" y="719018"/>
            <a:ext cx="5168417" cy="1362457"/>
          </a:xfrm>
        </p:spPr>
        <p:txBody>
          <a:bodyPr wrap="square">
            <a:spAutoFit/>
          </a:body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GB" dirty="0"/>
              <a:t>Presentation Corporate </a:t>
            </a:r>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6425412" y="2245489"/>
            <a:ext cx="5168417" cy="3931474"/>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6425412"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spTree>
    <p:extLst>
      <p:ext uri="{BB962C8B-B14F-4D97-AF65-F5344CB8AC3E}">
        <p14:creationId xmlns:p14="http://schemas.microsoft.com/office/powerpoint/2010/main" val="77063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ext + image 2">
    <p:bg bwMode="ltGray">
      <p:bgPr>
        <a:solidFill>
          <a:schemeClr val="bg1">
            <a:lumMod val="95000"/>
          </a:schemeClr>
        </a:solidFill>
        <a:effectLst/>
      </p:bgPr>
    </p:bg>
    <p:spTree>
      <p:nvGrpSpPr>
        <p:cNvPr id="1" name=""/>
        <p:cNvGrpSpPr/>
        <p:nvPr/>
      </p:nvGrpSpPr>
      <p:grpSpPr>
        <a:xfrm>
          <a:off x="0" y="0"/>
          <a:ext cx="0" cy="0"/>
          <a:chOff x="0" y="0"/>
          <a:chExt cx="0" cy="0"/>
        </a:xfrm>
      </p:grpSpPr>
      <p:sp>
        <p:nvSpPr>
          <p:cNvPr id="6" name="Espace réservé pour une image  17">
            <a:extLst>
              <a:ext uri="{FF2B5EF4-FFF2-40B4-BE49-F238E27FC236}">
                <a16:creationId xmlns:a16="http://schemas.microsoft.com/office/drawing/2014/main" id="{7711B731-CFFC-C0E9-4420-776A49767D55}"/>
              </a:ext>
            </a:extLst>
          </p:cNvPr>
          <p:cNvSpPr>
            <a:spLocks noGrp="1"/>
          </p:cNvSpPr>
          <p:nvPr>
            <p:ph type="pic" sz="quarter" idx="15" hasCustomPrompt="1"/>
          </p:nvPr>
        </p:nvSpPr>
        <p:spPr>
          <a:xfrm>
            <a:off x="6447100" y="0"/>
            <a:ext cx="5744900" cy="6858000"/>
          </a:xfrm>
          <a:custGeom>
            <a:avLst/>
            <a:gdLst>
              <a:gd name="connsiteX0" fmla="*/ 0 w 6096001"/>
              <a:gd name="connsiteY0" fmla="*/ 0 h 6546272"/>
              <a:gd name="connsiteX1" fmla="*/ 6096001 w 6096001"/>
              <a:gd name="connsiteY1" fmla="*/ 0 h 6546272"/>
              <a:gd name="connsiteX2" fmla="*/ 6096001 w 6096001"/>
              <a:gd name="connsiteY2" fmla="*/ 6546272 h 6546272"/>
              <a:gd name="connsiteX3" fmla="*/ 0 w 6096001"/>
              <a:gd name="connsiteY3" fmla="*/ 6546272 h 6546272"/>
            </a:gdLst>
            <a:ahLst/>
            <a:cxnLst>
              <a:cxn ang="0">
                <a:pos x="connsiteX0" y="connsiteY0"/>
              </a:cxn>
              <a:cxn ang="0">
                <a:pos x="connsiteX1" y="connsiteY1"/>
              </a:cxn>
              <a:cxn ang="0">
                <a:pos x="connsiteX2" y="connsiteY2"/>
              </a:cxn>
              <a:cxn ang="0">
                <a:pos x="connsiteX3" y="connsiteY3"/>
              </a:cxn>
            </a:cxnLst>
            <a:rect l="l" t="t" r="r" b="b"/>
            <a:pathLst>
              <a:path w="6096001" h="6546272">
                <a:moveTo>
                  <a:pt x="0" y="0"/>
                </a:moveTo>
                <a:lnTo>
                  <a:pt x="6096001" y="0"/>
                </a:lnTo>
                <a:lnTo>
                  <a:pt x="6096001" y="6546272"/>
                </a:lnTo>
                <a:lnTo>
                  <a:pt x="0" y="6546272"/>
                </a:lnTo>
                <a:close/>
              </a:path>
            </a:pathLst>
          </a:custGeom>
          <a:solidFill>
            <a:schemeClr val="bg1"/>
          </a:solidFill>
          <a:effectLst>
            <a:outerShdw blurRad="317500" dist="114300" dir="5400000" algn="t" rotWithShape="0">
              <a:prstClr val="black">
                <a:alpha val="10000"/>
              </a:prstClr>
            </a:outerShdw>
          </a:effectLst>
        </p:spPr>
        <p:txBody>
          <a:bodyPr wrap="square">
            <a:noAutofit/>
          </a:bodyPr>
          <a:lstStyle>
            <a:lvl1pPr>
              <a:defRPr sz="100"/>
            </a:lvl1pPr>
          </a:lstStyle>
          <a:p>
            <a:r>
              <a:rPr lang="en-GB" dirty="0"/>
              <a:t> </a:t>
            </a:r>
          </a:p>
        </p:txBody>
      </p:sp>
      <p:sp>
        <p:nvSpPr>
          <p:cNvPr id="2" name="Title 1">
            <a:extLst>
              <a:ext uri="{FF2B5EF4-FFF2-40B4-BE49-F238E27FC236}">
                <a16:creationId xmlns:a16="http://schemas.microsoft.com/office/drawing/2014/main" id="{4AB0DC43-63BA-E193-4828-AB63E86BF7C2}"/>
              </a:ext>
            </a:extLst>
          </p:cNvPr>
          <p:cNvSpPr>
            <a:spLocks noGrp="1"/>
          </p:cNvSpPr>
          <p:nvPr>
            <p:ph type="title" hasCustomPrompt="1"/>
          </p:nvPr>
        </p:nvSpPr>
        <p:spPr>
          <a:xfrm>
            <a:off x="584201" y="719018"/>
            <a:ext cx="5511800" cy="1362457"/>
          </a:xfrm>
        </p:spPr>
        <p:txBody>
          <a:bodyPr>
            <a:spAutoFit/>
          </a:bodyPr>
          <a:lstStyle/>
          <a:p>
            <a:r>
              <a:rPr lang="en-GB" dirty="0"/>
              <a:t>Insert your title here</a:t>
            </a:r>
          </a:p>
        </p:txBody>
      </p:sp>
      <p:sp>
        <p:nvSpPr>
          <p:cNvPr id="4" name="Espace réservé du pied de page 3">
            <a:extLst>
              <a:ext uri="{FF2B5EF4-FFF2-40B4-BE49-F238E27FC236}">
                <a16:creationId xmlns:a16="http://schemas.microsoft.com/office/drawing/2014/main" id="{C15250D9-B9E0-D941-6B9F-DC73764B8794}"/>
              </a:ext>
            </a:extLst>
          </p:cNvPr>
          <p:cNvSpPr>
            <a:spLocks noGrp="1"/>
          </p:cNvSpPr>
          <p:nvPr>
            <p:ph type="ftr" sz="quarter" idx="11"/>
          </p:nvPr>
        </p:nvSpPr>
        <p:spPr/>
        <p:txBody>
          <a:bodyPr vert="horz" wrap="none" lIns="91440" tIns="45720" rIns="91440" bIns="45720" rtlCol="0" anchor="b">
            <a:spAutoFit/>
          </a:bodyPr>
          <a:lstStyle>
            <a:lvl1pPr>
              <a:defRPr lang="en-GB" smtClean="0">
                <a:solidFill>
                  <a:schemeClr val="tx1">
                    <a:alpha val="60000"/>
                  </a:schemeClr>
                </a:solidFill>
              </a:defRPr>
            </a:lvl1pPr>
          </a:lstStyle>
          <a:p>
            <a:r>
              <a:rPr lang="en-GB" dirty="0"/>
              <a:t>Presentation Corporate </a:t>
            </a:r>
          </a:p>
        </p:txBody>
      </p:sp>
      <p:sp>
        <p:nvSpPr>
          <p:cNvPr id="5" name="Espace réservé du numéro de diapositive 4">
            <a:extLst>
              <a:ext uri="{FF2B5EF4-FFF2-40B4-BE49-F238E27FC236}">
                <a16:creationId xmlns:a16="http://schemas.microsoft.com/office/drawing/2014/main" id="{3D928C7A-EE32-AB47-08EB-348936AD6454}"/>
              </a:ext>
            </a:extLst>
          </p:cNvPr>
          <p:cNvSpPr>
            <a:spLocks noGrp="1"/>
          </p:cNvSpPr>
          <p:nvPr>
            <p:ph type="sldNum" sz="quarter" idx="12"/>
          </p:nvPr>
        </p:nvSpPr>
        <p:spPr/>
        <p:txBody>
          <a:bodyPr/>
          <a:lstStyle/>
          <a:p>
            <a:fld id="{E46092E9-BB48-4D0B-9FEF-88367916AF73}" type="slidenum">
              <a:rPr lang="en-GB" smtClean="0"/>
              <a:pPr/>
              <a:t>‹#›</a:t>
            </a:fld>
            <a:endParaRPr lang="en-GB" dirty="0"/>
          </a:p>
        </p:txBody>
      </p:sp>
      <p:sp>
        <p:nvSpPr>
          <p:cNvPr id="7" name="Text Placeholder 6">
            <a:extLst>
              <a:ext uri="{FF2B5EF4-FFF2-40B4-BE49-F238E27FC236}">
                <a16:creationId xmlns:a16="http://schemas.microsoft.com/office/drawing/2014/main" id="{079E7128-F3DF-F163-5098-174BF57240B7}"/>
              </a:ext>
            </a:extLst>
          </p:cNvPr>
          <p:cNvSpPr>
            <a:spLocks noGrp="1"/>
          </p:cNvSpPr>
          <p:nvPr>
            <p:ph type="body" sz="quarter" idx="13" hasCustomPrompt="1"/>
          </p:nvPr>
        </p:nvSpPr>
        <p:spPr>
          <a:xfrm>
            <a:off x="584201" y="2245489"/>
            <a:ext cx="5511800" cy="3931474"/>
          </a:xfrm>
        </p:spPr>
        <p:txBody>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Rectangle 7">
            <a:extLst>
              <a:ext uri="{FF2B5EF4-FFF2-40B4-BE49-F238E27FC236}">
                <a16:creationId xmlns:a16="http://schemas.microsoft.com/office/drawing/2014/main" id="{9247D0EB-EAB5-48DF-C7A0-B3F9D08A001B}"/>
              </a:ext>
            </a:extLst>
          </p:cNvPr>
          <p:cNvSpPr/>
          <p:nvPr userDrawn="1"/>
        </p:nvSpPr>
        <p:spPr>
          <a:xfrm>
            <a:off x="0" y="0"/>
            <a:ext cx="90000" cy="6857999"/>
          </a:xfrm>
          <a:prstGeom prst="rect">
            <a:avLst/>
          </a:prstGeom>
          <a:solidFill>
            <a:schemeClr val="tx2"/>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Espace réservé du texte 6">
            <a:extLst>
              <a:ext uri="{FF2B5EF4-FFF2-40B4-BE49-F238E27FC236}">
                <a16:creationId xmlns:a16="http://schemas.microsoft.com/office/drawing/2014/main" id="{3FAB1402-2A8A-24F7-AC09-F19E3721B5B0}"/>
              </a:ext>
            </a:extLst>
          </p:cNvPr>
          <p:cNvSpPr>
            <a:spLocks noGrp="1"/>
          </p:cNvSpPr>
          <p:nvPr>
            <p:ph type="body" sz="quarter" idx="17" hasCustomPrompt="1"/>
          </p:nvPr>
        </p:nvSpPr>
        <p:spPr>
          <a:xfrm>
            <a:off x="584200" y="412229"/>
            <a:ext cx="1322528" cy="237757"/>
          </a:xfrm>
        </p:spPr>
        <p:txBody>
          <a:bodyPr wrap="none" lIns="36000" rIns="36000">
            <a:spAutoFit/>
          </a:bodyPr>
          <a:lstStyle>
            <a:lvl1pPr algn="l">
              <a:defRPr sz="1050" b="0" cap="all" spc="200" baseline="0">
                <a:solidFill>
                  <a:schemeClr val="tx1">
                    <a:lumMod val="25000"/>
                    <a:lumOff val="75000"/>
                  </a:schemeClr>
                </a:solidFill>
              </a:defRPr>
            </a:lvl1pPr>
          </a:lstStyle>
          <a:p>
            <a:pPr lvl="0"/>
            <a:r>
              <a:rPr lang="en-GB"/>
              <a:t>00 / Chapter</a:t>
            </a:r>
            <a:endParaRPr lang="en-GB" dirty="0"/>
          </a:p>
        </p:txBody>
      </p:sp>
      <p:pic>
        <p:nvPicPr>
          <p:cNvPr id="10" name="Image 9" descr="Une image contenant texte, Police, symbole, logo&#10;&#10;Description générée automatiquement">
            <a:extLst>
              <a:ext uri="{FF2B5EF4-FFF2-40B4-BE49-F238E27FC236}">
                <a16:creationId xmlns:a16="http://schemas.microsoft.com/office/drawing/2014/main" id="{76052D64-39B6-2666-CB82-8B215FBCF7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6350" y="251933"/>
            <a:ext cx="577406" cy="713267"/>
          </a:xfrm>
          <a:prstGeom prst="rect">
            <a:avLst/>
          </a:prstGeom>
        </p:spPr>
      </p:pic>
    </p:spTree>
    <p:extLst>
      <p:ext uri="{BB962C8B-B14F-4D97-AF65-F5344CB8AC3E}">
        <p14:creationId xmlns:p14="http://schemas.microsoft.com/office/powerpoint/2010/main" val="2142907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3D35114-6BB2-E716-F844-AD3C70953298}"/>
              </a:ext>
            </a:extLst>
          </p:cNvPr>
          <p:cNvSpPr>
            <a:spLocks noGrp="1"/>
          </p:cNvSpPr>
          <p:nvPr>
            <p:ph type="title"/>
          </p:nvPr>
        </p:nvSpPr>
        <p:spPr>
          <a:xfrm>
            <a:off x="584200" y="719018"/>
            <a:ext cx="11009628" cy="808459"/>
          </a:xfrm>
          <a:prstGeom prst="rect">
            <a:avLst/>
          </a:prstGeom>
        </p:spPr>
        <p:txBody>
          <a:bodyPr vert="horz" lIns="144000" tIns="180000" rIns="91440" bIns="72000" rtlCol="0" anchor="t">
            <a:spAutoFit/>
          </a:bodyPr>
          <a:lstStyle/>
          <a:p>
            <a:r>
              <a:rPr lang="en-GB" dirty="0"/>
              <a:t>Insert your title here</a:t>
            </a:r>
          </a:p>
        </p:txBody>
      </p:sp>
      <p:sp>
        <p:nvSpPr>
          <p:cNvPr id="3" name="Espace réservé du texte 2">
            <a:extLst>
              <a:ext uri="{FF2B5EF4-FFF2-40B4-BE49-F238E27FC236}">
                <a16:creationId xmlns:a16="http://schemas.microsoft.com/office/drawing/2014/main" id="{2C60C11F-A2B3-8D61-1E58-BCFB9C3DF570}"/>
              </a:ext>
            </a:extLst>
          </p:cNvPr>
          <p:cNvSpPr>
            <a:spLocks noGrp="1"/>
          </p:cNvSpPr>
          <p:nvPr>
            <p:ph type="body" idx="1"/>
          </p:nvPr>
        </p:nvSpPr>
        <p:spPr>
          <a:xfrm>
            <a:off x="584199" y="2187615"/>
            <a:ext cx="11009629" cy="3989348"/>
          </a:xfrm>
          <a:prstGeom prst="rect">
            <a:avLst/>
          </a:prstGeom>
        </p:spPr>
        <p:txBody>
          <a:bodyPr vert="horz" lIns="72000" tIns="45720" rIns="91440" bIns="45720" rtlCol="0">
            <a:normAutofit/>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Espace réservé du pied de page 4">
            <a:extLst>
              <a:ext uri="{FF2B5EF4-FFF2-40B4-BE49-F238E27FC236}">
                <a16:creationId xmlns:a16="http://schemas.microsoft.com/office/drawing/2014/main" id="{162CE7F7-ABCB-E7DC-8E69-35CB6B1EEE14}"/>
              </a:ext>
            </a:extLst>
          </p:cNvPr>
          <p:cNvSpPr>
            <a:spLocks noGrp="1"/>
          </p:cNvSpPr>
          <p:nvPr>
            <p:ph type="ftr" sz="quarter" idx="3"/>
          </p:nvPr>
        </p:nvSpPr>
        <p:spPr>
          <a:xfrm>
            <a:off x="9535252" y="6513999"/>
            <a:ext cx="2058577" cy="184666"/>
          </a:xfrm>
          <a:prstGeom prst="rect">
            <a:avLst/>
          </a:prstGeom>
        </p:spPr>
        <p:txBody>
          <a:bodyPr vert="horz" wrap="none" lIns="91440" tIns="45720" rIns="91440" bIns="45720" rtlCol="0" anchor="b">
            <a:spAutoFit/>
          </a:bodyPr>
          <a:lstStyle>
            <a:lvl1pPr algn="r">
              <a:defRPr sz="600" b="1" cap="all" spc="250" baseline="0">
                <a:solidFill>
                  <a:schemeClr val="tx1">
                    <a:alpha val="60000"/>
                  </a:schemeClr>
                </a:solidFill>
              </a:defRPr>
            </a:lvl1pPr>
          </a:lstStyle>
          <a:p>
            <a:r>
              <a:rPr lang="en-GB" dirty="0"/>
              <a:t>Presentation Corporate </a:t>
            </a:r>
          </a:p>
        </p:txBody>
      </p:sp>
      <p:sp>
        <p:nvSpPr>
          <p:cNvPr id="6" name="Espace réservé du numéro de diapositive 5">
            <a:extLst>
              <a:ext uri="{FF2B5EF4-FFF2-40B4-BE49-F238E27FC236}">
                <a16:creationId xmlns:a16="http://schemas.microsoft.com/office/drawing/2014/main" id="{BDABA5C7-59D2-A1ED-818E-770C663B1BE1}"/>
              </a:ext>
            </a:extLst>
          </p:cNvPr>
          <p:cNvSpPr>
            <a:spLocks noGrp="1"/>
          </p:cNvSpPr>
          <p:nvPr>
            <p:ph type="sldNum" sz="quarter" idx="4"/>
          </p:nvPr>
        </p:nvSpPr>
        <p:spPr>
          <a:xfrm>
            <a:off x="11692094" y="6498610"/>
            <a:ext cx="344966" cy="200055"/>
          </a:xfrm>
          <a:prstGeom prst="rect">
            <a:avLst/>
          </a:prstGeom>
        </p:spPr>
        <p:txBody>
          <a:bodyPr vert="horz" wrap="none" lIns="91440" tIns="45720" rIns="91440" bIns="45720" rtlCol="0" anchor="b">
            <a:spAutoFit/>
          </a:bodyPr>
          <a:lstStyle>
            <a:lvl1pPr algn="r">
              <a:defRPr sz="700" b="1">
                <a:solidFill>
                  <a:schemeClr val="tx1"/>
                </a:solidFill>
              </a:defRPr>
            </a:lvl1pPr>
          </a:lstStyle>
          <a:p>
            <a:fld id="{E46092E9-BB48-4D0B-9FEF-88367916AF73}" type="slidenum">
              <a:rPr lang="en-GB" smtClean="0"/>
              <a:pPr/>
              <a:t>‹#›</a:t>
            </a:fld>
            <a:endParaRPr lang="en-GB" dirty="0"/>
          </a:p>
        </p:txBody>
      </p:sp>
      <p:pic>
        <p:nvPicPr>
          <p:cNvPr id="13" name="Picture 12" descr="Une image contenant texte, Police, symbole, logo&#10;&#10;Description générée automatiquement">
            <a:extLst>
              <a:ext uri="{FF2B5EF4-FFF2-40B4-BE49-F238E27FC236}">
                <a16:creationId xmlns:a16="http://schemas.microsoft.com/office/drawing/2014/main" id="{F949521E-7B3F-ED92-DCE6-CE2689A343DF}"/>
              </a:ext>
            </a:extLst>
          </p:cNvPr>
          <p:cNvPicPr>
            <a:picLocks/>
          </p:cNvPicPr>
          <p:nvPr userDrawn="1"/>
        </p:nvPicPr>
        <p:blipFill>
          <a:blip r:embed="rId15">
            <a:extLst>
              <a:ext uri="{28A0092B-C50C-407E-A947-70E740481C1C}">
                <a14:useLocalDpi xmlns:a14="http://schemas.microsoft.com/office/drawing/2010/main" val="0"/>
              </a:ext>
            </a:extLst>
          </a:blip>
          <a:stretch>
            <a:fillRect/>
          </a:stretch>
        </p:blipFill>
        <p:spPr>
          <a:xfrm>
            <a:off x="11336350" y="235649"/>
            <a:ext cx="577406" cy="713268"/>
          </a:xfrm>
          <a:prstGeom prst="rect">
            <a:avLst/>
          </a:prstGeom>
        </p:spPr>
      </p:pic>
      <p:sp>
        <p:nvSpPr>
          <p:cNvPr id="4" name="Espace réservé de la date 3">
            <a:extLst>
              <a:ext uri="{FF2B5EF4-FFF2-40B4-BE49-F238E27FC236}">
                <a16:creationId xmlns:a16="http://schemas.microsoft.com/office/drawing/2014/main" id="{5E2B5AD8-41C5-EA84-26D4-A9C02B66C1CF}"/>
              </a:ext>
            </a:extLst>
          </p:cNvPr>
          <p:cNvSpPr>
            <a:spLocks noGrp="1"/>
          </p:cNvSpPr>
          <p:nvPr>
            <p:ph type="dt" sz="half" idx="2"/>
          </p:nvPr>
        </p:nvSpPr>
        <p:spPr>
          <a:xfrm>
            <a:off x="584199" y="6400413"/>
            <a:ext cx="1106567" cy="276999"/>
          </a:xfrm>
          <a:prstGeom prst="rect">
            <a:avLst/>
          </a:prstGeom>
        </p:spPr>
        <p:txBody>
          <a:bodyPr vert="horz" wrap="none" lIns="91440" tIns="45720" rIns="144000" bIns="45720" rtlCol="0" anchor="ctr">
            <a:spAutoFit/>
          </a:bodyPr>
          <a:lstStyle>
            <a:lvl1pPr algn="l">
              <a:defRPr sz="1200" cap="all" spc="80" baseline="0">
                <a:solidFill>
                  <a:schemeClr val="tx1">
                    <a:tint val="75000"/>
                  </a:schemeClr>
                </a:solidFill>
              </a:defRPr>
            </a:lvl1pPr>
          </a:lstStyle>
          <a:p>
            <a:endParaRPr lang="fr-FR" dirty="0"/>
          </a:p>
        </p:txBody>
      </p:sp>
    </p:spTree>
    <p:extLst>
      <p:ext uri="{BB962C8B-B14F-4D97-AF65-F5344CB8AC3E}">
        <p14:creationId xmlns:p14="http://schemas.microsoft.com/office/powerpoint/2010/main" val="1217252376"/>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3" r:id="rId3"/>
    <p:sldLayoutId id="2147483652" r:id="rId4"/>
    <p:sldLayoutId id="2147483653" r:id="rId5"/>
    <p:sldLayoutId id="2147483658" r:id="rId6"/>
    <p:sldLayoutId id="2147483659" r:id="rId7"/>
    <p:sldLayoutId id="2147483656" r:id="rId8"/>
    <p:sldLayoutId id="2147483657" r:id="rId9"/>
    <p:sldLayoutId id="2147483661" r:id="rId10"/>
    <p:sldLayoutId id="2147483662" r:id="rId11"/>
    <p:sldLayoutId id="2147483669" r:id="rId12"/>
    <p:sldLayoutId id="2147483672"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000" b="1" i="0" kern="1200" cap="all" baseline="0">
          <a:solidFill>
            <a:schemeClr val="tx1"/>
          </a:solidFill>
          <a:latin typeface="+mj-lt"/>
          <a:ea typeface="+mj-ea"/>
          <a:cs typeface="+mj-cs"/>
        </a:defRPr>
      </a:lvl1pPr>
    </p:titleStyle>
    <p:bodyStyle>
      <a:lvl1pPr marL="92075" indent="-92075" algn="l" defTabSz="914400" rtl="0" eaLnBrk="1" latinLnBrk="0" hangingPunct="1">
        <a:lnSpc>
          <a:spcPct val="90000"/>
        </a:lnSpc>
        <a:spcBef>
          <a:spcPts val="1000"/>
        </a:spcBef>
        <a:buFont typeface="Century Gothic" panose="020B0502020202020204" pitchFamily="34" charset="0"/>
        <a:buChar char=" "/>
        <a:defRPr sz="1600" kern="1200">
          <a:solidFill>
            <a:schemeClr val="tx1"/>
          </a:solidFill>
          <a:latin typeface="+mn-lt"/>
          <a:ea typeface="+mn-ea"/>
          <a:cs typeface="+mn-cs"/>
        </a:defRPr>
      </a:lvl1pPr>
      <a:lvl2pPr marL="45085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2pPr>
      <a:lvl3pPr marL="720725"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3pPr>
      <a:lvl4pPr marL="893763" indent="-228600" algn="l" defTabSz="914400" rtl="0" eaLnBrk="1" latinLnBrk="0" hangingPunct="1">
        <a:lnSpc>
          <a:spcPct val="90000"/>
        </a:lnSpc>
        <a:spcBef>
          <a:spcPts val="500"/>
        </a:spcBef>
        <a:buClr>
          <a:schemeClr val="tx2"/>
        </a:buClr>
        <a:buFont typeface="Arial" panose="020B0604020202020204" pitchFamily="34" charset="0"/>
        <a:buChar char="›"/>
        <a:tabLst>
          <a:tab pos="985838" algn="l"/>
        </a:tabLst>
        <a:defRPr sz="1200" kern="1200">
          <a:solidFill>
            <a:schemeClr val="tx1"/>
          </a:solidFill>
          <a:latin typeface="+mn-lt"/>
          <a:ea typeface="+mn-ea"/>
          <a:cs typeface="+mn-cs"/>
        </a:defRPr>
      </a:lvl4pPr>
      <a:lvl5pPr marL="1076325"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12">
            <a:extLst>
              <a:ext uri="{FF2B5EF4-FFF2-40B4-BE49-F238E27FC236}">
                <a16:creationId xmlns:a16="http://schemas.microsoft.com/office/drawing/2014/main" id="{AE08B01F-69CE-76D8-004D-E701F2B5E741}"/>
              </a:ext>
            </a:extLst>
          </p:cNvPr>
          <p:cNvGrpSpPr>
            <a:grpSpLocks noChangeAspect="1"/>
          </p:cNvGrpSpPr>
          <p:nvPr userDrawn="1"/>
        </p:nvGrpSpPr>
        <p:grpSpPr bwMode="auto">
          <a:xfrm>
            <a:off x="11336351" y="232933"/>
            <a:ext cx="577406" cy="715984"/>
            <a:chOff x="690" y="1280"/>
            <a:chExt cx="1400" cy="1736"/>
          </a:xfrm>
        </p:grpSpPr>
        <p:sp>
          <p:nvSpPr>
            <p:cNvPr id="8" name="Freeform 13">
              <a:extLst>
                <a:ext uri="{FF2B5EF4-FFF2-40B4-BE49-F238E27FC236}">
                  <a16:creationId xmlns:a16="http://schemas.microsoft.com/office/drawing/2014/main" id="{7B834FCB-A4D2-9445-85E6-F9FFE8FAE676}"/>
                </a:ext>
              </a:extLst>
            </p:cNvPr>
            <p:cNvSpPr>
              <a:spLocks/>
            </p:cNvSpPr>
            <p:nvPr/>
          </p:nvSpPr>
          <p:spPr bwMode="auto">
            <a:xfrm>
              <a:off x="1194" y="1308"/>
              <a:ext cx="4" cy="1"/>
            </a:xfrm>
            <a:custGeom>
              <a:avLst/>
              <a:gdLst>
                <a:gd name="T0" fmla="*/ 1 w 3"/>
                <a:gd name="T1" fmla="*/ 1 h 1"/>
                <a:gd name="T2" fmla="*/ 1 w 3"/>
                <a:gd name="T3" fmla="*/ 1 h 1"/>
              </a:gdLst>
              <a:ahLst/>
              <a:cxnLst>
                <a:cxn ang="0">
                  <a:pos x="T0" y="T1"/>
                </a:cxn>
                <a:cxn ang="0">
                  <a:pos x="T2" y="T3"/>
                </a:cxn>
              </a:cxnLst>
              <a:rect l="0" t="0" r="r" b="b"/>
              <a:pathLst>
                <a:path w="3" h="1">
                  <a:moveTo>
                    <a:pt x="1" y="1"/>
                  </a:moveTo>
                  <a:cubicBezTo>
                    <a:pt x="3" y="0"/>
                    <a:pt x="0" y="1"/>
                    <a:pt x="1"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9" name="Freeform 14">
              <a:extLst>
                <a:ext uri="{FF2B5EF4-FFF2-40B4-BE49-F238E27FC236}">
                  <a16:creationId xmlns:a16="http://schemas.microsoft.com/office/drawing/2014/main" id="{1DA82AF8-1D50-4C7F-389B-7F9E37F8F99B}"/>
                </a:ext>
              </a:extLst>
            </p:cNvPr>
            <p:cNvSpPr>
              <a:spLocks noEditPoints="1"/>
            </p:cNvSpPr>
            <p:nvPr/>
          </p:nvSpPr>
          <p:spPr bwMode="auto">
            <a:xfrm>
              <a:off x="906" y="1280"/>
              <a:ext cx="976" cy="1214"/>
            </a:xfrm>
            <a:custGeom>
              <a:avLst/>
              <a:gdLst>
                <a:gd name="T0" fmla="*/ 211 w 711"/>
                <a:gd name="T1" fmla="*/ 862 h 883"/>
                <a:gd name="T2" fmla="*/ 354 w 711"/>
                <a:gd name="T3" fmla="*/ 883 h 883"/>
                <a:gd name="T4" fmla="*/ 355 w 711"/>
                <a:gd name="T5" fmla="*/ 883 h 883"/>
                <a:gd name="T6" fmla="*/ 356 w 711"/>
                <a:gd name="T7" fmla="*/ 883 h 883"/>
                <a:gd name="T8" fmla="*/ 498 w 711"/>
                <a:gd name="T9" fmla="*/ 862 h 883"/>
                <a:gd name="T10" fmla="*/ 621 w 711"/>
                <a:gd name="T11" fmla="*/ 769 h 883"/>
                <a:gd name="T12" fmla="*/ 711 w 711"/>
                <a:gd name="T13" fmla="*/ 442 h 883"/>
                <a:gd name="T14" fmla="*/ 711 w 711"/>
                <a:gd name="T15" fmla="*/ 441 h 883"/>
                <a:gd name="T16" fmla="*/ 621 w 711"/>
                <a:gd name="T17" fmla="*/ 114 h 883"/>
                <a:gd name="T18" fmla="*/ 499 w 711"/>
                <a:gd name="T19" fmla="*/ 21 h 883"/>
                <a:gd name="T20" fmla="*/ 355 w 711"/>
                <a:gd name="T21" fmla="*/ 0 h 883"/>
                <a:gd name="T22" fmla="*/ 211 w 711"/>
                <a:gd name="T23" fmla="*/ 21 h 883"/>
                <a:gd name="T24" fmla="*/ 211 w 711"/>
                <a:gd name="T25" fmla="*/ 21 h 883"/>
                <a:gd name="T26" fmla="*/ 211 w 711"/>
                <a:gd name="T27" fmla="*/ 21 h 883"/>
                <a:gd name="T28" fmla="*/ 90 w 711"/>
                <a:gd name="T29" fmla="*/ 114 h 883"/>
                <a:gd name="T30" fmla="*/ 0 w 711"/>
                <a:gd name="T31" fmla="*/ 441 h 883"/>
                <a:gd name="T32" fmla="*/ 0 w 711"/>
                <a:gd name="T33" fmla="*/ 442 h 883"/>
                <a:gd name="T34" fmla="*/ 90 w 711"/>
                <a:gd name="T35" fmla="*/ 769 h 883"/>
                <a:gd name="T36" fmla="*/ 211 w 711"/>
                <a:gd name="T37" fmla="*/ 862 h 883"/>
                <a:gd name="T38" fmla="*/ 26 w 711"/>
                <a:gd name="T39" fmla="*/ 441 h 883"/>
                <a:gd name="T40" fmla="*/ 83 w 711"/>
                <a:gd name="T41" fmla="*/ 162 h 883"/>
                <a:gd name="T42" fmla="*/ 235 w 711"/>
                <a:gd name="T43" fmla="*/ 27 h 883"/>
                <a:gd name="T44" fmla="*/ 355 w 711"/>
                <a:gd name="T45" fmla="*/ 12 h 883"/>
                <a:gd name="T46" fmla="*/ 475 w 711"/>
                <a:gd name="T47" fmla="*/ 27 h 883"/>
                <a:gd name="T48" fmla="*/ 626 w 711"/>
                <a:gd name="T49" fmla="*/ 162 h 883"/>
                <a:gd name="T50" fmla="*/ 683 w 711"/>
                <a:gd name="T51" fmla="*/ 441 h 883"/>
                <a:gd name="T52" fmla="*/ 626 w 711"/>
                <a:gd name="T53" fmla="*/ 721 h 883"/>
                <a:gd name="T54" fmla="*/ 475 w 711"/>
                <a:gd name="T55" fmla="*/ 856 h 883"/>
                <a:gd name="T56" fmla="*/ 355 w 711"/>
                <a:gd name="T57" fmla="*/ 871 h 883"/>
                <a:gd name="T58" fmla="*/ 235 w 711"/>
                <a:gd name="T59" fmla="*/ 856 h 883"/>
                <a:gd name="T60" fmla="*/ 83 w 711"/>
                <a:gd name="T61" fmla="*/ 721 h 883"/>
                <a:gd name="T62" fmla="*/ 26 w 711"/>
                <a:gd name="T63" fmla="*/ 441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1" h="883">
                  <a:moveTo>
                    <a:pt x="211" y="862"/>
                  </a:moveTo>
                  <a:cubicBezTo>
                    <a:pt x="257" y="875"/>
                    <a:pt x="305" y="883"/>
                    <a:pt x="354" y="883"/>
                  </a:cubicBezTo>
                  <a:cubicBezTo>
                    <a:pt x="355" y="883"/>
                    <a:pt x="355" y="883"/>
                    <a:pt x="355" y="883"/>
                  </a:cubicBezTo>
                  <a:cubicBezTo>
                    <a:pt x="356" y="883"/>
                    <a:pt x="356" y="883"/>
                    <a:pt x="356" y="883"/>
                  </a:cubicBezTo>
                  <a:cubicBezTo>
                    <a:pt x="406" y="883"/>
                    <a:pt x="453" y="876"/>
                    <a:pt x="498" y="862"/>
                  </a:cubicBezTo>
                  <a:cubicBezTo>
                    <a:pt x="547" y="845"/>
                    <a:pt x="593" y="811"/>
                    <a:pt x="621" y="769"/>
                  </a:cubicBezTo>
                  <a:cubicBezTo>
                    <a:pt x="667" y="701"/>
                    <a:pt x="709" y="571"/>
                    <a:pt x="711" y="442"/>
                  </a:cubicBezTo>
                  <a:cubicBezTo>
                    <a:pt x="711" y="441"/>
                    <a:pt x="711" y="441"/>
                    <a:pt x="711" y="441"/>
                  </a:cubicBezTo>
                  <a:cubicBezTo>
                    <a:pt x="709" y="312"/>
                    <a:pt x="667" y="181"/>
                    <a:pt x="621" y="114"/>
                  </a:cubicBezTo>
                  <a:cubicBezTo>
                    <a:pt x="593" y="72"/>
                    <a:pt x="548" y="38"/>
                    <a:pt x="499" y="21"/>
                  </a:cubicBezTo>
                  <a:cubicBezTo>
                    <a:pt x="454" y="7"/>
                    <a:pt x="405" y="0"/>
                    <a:pt x="355" y="0"/>
                  </a:cubicBezTo>
                  <a:cubicBezTo>
                    <a:pt x="306" y="0"/>
                    <a:pt x="257" y="7"/>
                    <a:pt x="211" y="21"/>
                  </a:cubicBezTo>
                  <a:cubicBezTo>
                    <a:pt x="212" y="21"/>
                    <a:pt x="212" y="21"/>
                    <a:pt x="211" y="21"/>
                  </a:cubicBezTo>
                  <a:cubicBezTo>
                    <a:pt x="212" y="21"/>
                    <a:pt x="212" y="21"/>
                    <a:pt x="211" y="21"/>
                  </a:cubicBezTo>
                  <a:cubicBezTo>
                    <a:pt x="163" y="38"/>
                    <a:pt x="118" y="72"/>
                    <a:pt x="90" y="114"/>
                  </a:cubicBezTo>
                  <a:cubicBezTo>
                    <a:pt x="44" y="181"/>
                    <a:pt x="2" y="312"/>
                    <a:pt x="0" y="441"/>
                  </a:cubicBezTo>
                  <a:cubicBezTo>
                    <a:pt x="0" y="442"/>
                    <a:pt x="0" y="442"/>
                    <a:pt x="0" y="442"/>
                  </a:cubicBezTo>
                  <a:cubicBezTo>
                    <a:pt x="2" y="571"/>
                    <a:pt x="44" y="701"/>
                    <a:pt x="90" y="769"/>
                  </a:cubicBezTo>
                  <a:cubicBezTo>
                    <a:pt x="118" y="811"/>
                    <a:pt x="163" y="845"/>
                    <a:pt x="211" y="862"/>
                  </a:cubicBezTo>
                  <a:moveTo>
                    <a:pt x="26" y="441"/>
                  </a:moveTo>
                  <a:cubicBezTo>
                    <a:pt x="25" y="344"/>
                    <a:pt x="54" y="225"/>
                    <a:pt x="83" y="162"/>
                  </a:cubicBezTo>
                  <a:cubicBezTo>
                    <a:pt x="115" y="90"/>
                    <a:pt x="163" y="46"/>
                    <a:pt x="235" y="27"/>
                  </a:cubicBezTo>
                  <a:cubicBezTo>
                    <a:pt x="273" y="17"/>
                    <a:pt x="313" y="12"/>
                    <a:pt x="355" y="12"/>
                  </a:cubicBezTo>
                  <a:cubicBezTo>
                    <a:pt x="396" y="12"/>
                    <a:pt x="436" y="17"/>
                    <a:pt x="475" y="27"/>
                  </a:cubicBezTo>
                  <a:cubicBezTo>
                    <a:pt x="546" y="46"/>
                    <a:pt x="595" y="90"/>
                    <a:pt x="626" y="162"/>
                  </a:cubicBezTo>
                  <a:cubicBezTo>
                    <a:pt x="655" y="225"/>
                    <a:pt x="685" y="344"/>
                    <a:pt x="683" y="441"/>
                  </a:cubicBezTo>
                  <a:cubicBezTo>
                    <a:pt x="685" y="539"/>
                    <a:pt x="655" y="658"/>
                    <a:pt x="626" y="721"/>
                  </a:cubicBezTo>
                  <a:cubicBezTo>
                    <a:pt x="595" y="793"/>
                    <a:pt x="546" y="837"/>
                    <a:pt x="475" y="856"/>
                  </a:cubicBezTo>
                  <a:cubicBezTo>
                    <a:pt x="436" y="866"/>
                    <a:pt x="396" y="871"/>
                    <a:pt x="355" y="871"/>
                  </a:cubicBezTo>
                  <a:cubicBezTo>
                    <a:pt x="313" y="871"/>
                    <a:pt x="273" y="866"/>
                    <a:pt x="235" y="856"/>
                  </a:cubicBezTo>
                  <a:cubicBezTo>
                    <a:pt x="163" y="837"/>
                    <a:pt x="115" y="793"/>
                    <a:pt x="83" y="721"/>
                  </a:cubicBezTo>
                  <a:cubicBezTo>
                    <a:pt x="54" y="658"/>
                    <a:pt x="25" y="539"/>
                    <a:pt x="26" y="4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0" name="Freeform 15">
              <a:extLst>
                <a:ext uri="{FF2B5EF4-FFF2-40B4-BE49-F238E27FC236}">
                  <a16:creationId xmlns:a16="http://schemas.microsoft.com/office/drawing/2014/main" id="{F219B37C-BF32-1124-EA29-4603A799435B}"/>
                </a:ext>
              </a:extLst>
            </p:cNvPr>
            <p:cNvSpPr>
              <a:spLocks noEditPoints="1"/>
            </p:cNvSpPr>
            <p:nvPr/>
          </p:nvSpPr>
          <p:spPr bwMode="auto">
            <a:xfrm>
              <a:off x="1086" y="1440"/>
              <a:ext cx="616" cy="895"/>
            </a:xfrm>
            <a:custGeom>
              <a:avLst/>
              <a:gdLst>
                <a:gd name="T0" fmla="*/ 324 w 449"/>
                <a:gd name="T1" fmla="*/ 637 h 651"/>
                <a:gd name="T2" fmla="*/ 324 w 449"/>
                <a:gd name="T3" fmla="*/ 13 h 651"/>
                <a:gd name="T4" fmla="*/ 50 w 449"/>
                <a:gd name="T5" fmla="*/ 77 h 651"/>
                <a:gd name="T6" fmla="*/ 96 w 449"/>
                <a:gd name="T7" fmla="*/ 474 h 651"/>
                <a:gd name="T8" fmla="*/ 70 w 449"/>
                <a:gd name="T9" fmla="*/ 459 h 651"/>
                <a:gd name="T10" fmla="*/ 59 w 449"/>
                <a:gd name="T11" fmla="*/ 380 h 651"/>
                <a:gd name="T12" fmla="*/ 91 w 449"/>
                <a:gd name="T13" fmla="*/ 432 h 651"/>
                <a:gd name="T14" fmla="*/ 115 w 449"/>
                <a:gd name="T15" fmla="*/ 371 h 651"/>
                <a:gd name="T16" fmla="*/ 127 w 449"/>
                <a:gd name="T17" fmla="*/ 414 h 651"/>
                <a:gd name="T18" fmla="*/ 194 w 449"/>
                <a:gd name="T19" fmla="*/ 603 h 651"/>
                <a:gd name="T20" fmla="*/ 207 w 449"/>
                <a:gd name="T21" fmla="*/ 579 h 651"/>
                <a:gd name="T22" fmla="*/ 216 w 449"/>
                <a:gd name="T23" fmla="*/ 565 h 651"/>
                <a:gd name="T24" fmla="*/ 227 w 449"/>
                <a:gd name="T25" fmla="*/ 536 h 651"/>
                <a:gd name="T26" fmla="*/ 238 w 449"/>
                <a:gd name="T27" fmla="*/ 565 h 651"/>
                <a:gd name="T28" fmla="*/ 276 w 449"/>
                <a:gd name="T29" fmla="*/ 518 h 651"/>
                <a:gd name="T30" fmla="*/ 251 w 449"/>
                <a:gd name="T31" fmla="*/ 475 h 651"/>
                <a:gd name="T32" fmla="*/ 297 w 449"/>
                <a:gd name="T33" fmla="*/ 359 h 651"/>
                <a:gd name="T34" fmla="*/ 293 w 449"/>
                <a:gd name="T35" fmla="*/ 605 h 651"/>
                <a:gd name="T36" fmla="*/ 307 w 449"/>
                <a:gd name="T37" fmla="*/ 591 h 651"/>
                <a:gd name="T38" fmla="*/ 339 w 449"/>
                <a:gd name="T39" fmla="*/ 478 h 651"/>
                <a:gd name="T40" fmla="*/ 356 w 449"/>
                <a:gd name="T41" fmla="*/ 490 h 651"/>
                <a:gd name="T42" fmla="*/ 379 w 449"/>
                <a:gd name="T43" fmla="*/ 453 h 651"/>
                <a:gd name="T44" fmla="*/ 313 w 449"/>
                <a:gd name="T45" fmla="*/ 372 h 651"/>
                <a:gd name="T46" fmla="*/ 365 w 449"/>
                <a:gd name="T47" fmla="*/ 515 h 651"/>
                <a:gd name="T48" fmla="*/ 320 w 449"/>
                <a:gd name="T49" fmla="*/ 411 h 651"/>
                <a:gd name="T50" fmla="*/ 366 w 449"/>
                <a:gd name="T51" fmla="*/ 412 h 651"/>
                <a:gd name="T52" fmla="*/ 354 w 449"/>
                <a:gd name="T53" fmla="*/ 368 h 651"/>
                <a:gd name="T54" fmla="*/ 366 w 449"/>
                <a:gd name="T55" fmla="*/ 412 h 651"/>
                <a:gd name="T56" fmla="*/ 392 w 449"/>
                <a:gd name="T57" fmla="*/ 308 h 651"/>
                <a:gd name="T58" fmla="*/ 347 w 449"/>
                <a:gd name="T59" fmla="*/ 201 h 651"/>
                <a:gd name="T60" fmla="*/ 382 w 449"/>
                <a:gd name="T61" fmla="*/ 273 h 651"/>
                <a:gd name="T62" fmla="*/ 306 w 449"/>
                <a:gd name="T63" fmla="*/ 277 h 651"/>
                <a:gd name="T64" fmla="*/ 335 w 449"/>
                <a:gd name="T65" fmla="*/ 203 h 651"/>
                <a:gd name="T66" fmla="*/ 312 w 449"/>
                <a:gd name="T67" fmla="*/ 51 h 651"/>
                <a:gd name="T68" fmla="*/ 292 w 449"/>
                <a:gd name="T69" fmla="*/ 86 h 651"/>
                <a:gd name="T70" fmla="*/ 259 w 449"/>
                <a:gd name="T71" fmla="*/ 140 h 651"/>
                <a:gd name="T72" fmla="*/ 88 w 449"/>
                <a:gd name="T73" fmla="*/ 93 h 651"/>
                <a:gd name="T74" fmla="*/ 115 w 449"/>
                <a:gd name="T75" fmla="*/ 60 h 651"/>
                <a:gd name="T76" fmla="*/ 133 w 449"/>
                <a:gd name="T77" fmla="*/ 116 h 651"/>
                <a:gd name="T78" fmla="*/ 119 w 449"/>
                <a:gd name="T79" fmla="*/ 151 h 651"/>
                <a:gd name="T80" fmla="*/ 121 w 449"/>
                <a:gd name="T81" fmla="*/ 169 h 651"/>
                <a:gd name="T82" fmla="*/ 88 w 449"/>
                <a:gd name="T83" fmla="*/ 169 h 651"/>
                <a:gd name="T84" fmla="*/ 104 w 449"/>
                <a:gd name="T85" fmla="*/ 204 h 651"/>
                <a:gd name="T86" fmla="*/ 207 w 449"/>
                <a:gd name="T87" fmla="*/ 212 h 651"/>
                <a:gd name="T88" fmla="*/ 208 w 449"/>
                <a:gd name="T89" fmla="*/ 131 h 651"/>
                <a:gd name="T90" fmla="*/ 237 w 449"/>
                <a:gd name="T91" fmla="*/ 182 h 651"/>
                <a:gd name="T92" fmla="*/ 268 w 449"/>
                <a:gd name="T93" fmla="*/ 180 h 651"/>
                <a:gd name="T94" fmla="*/ 280 w 449"/>
                <a:gd name="T95" fmla="*/ 84 h 651"/>
                <a:gd name="T96" fmla="*/ 273 w 449"/>
                <a:gd name="T97" fmla="*/ 204 h 651"/>
                <a:gd name="T98" fmla="*/ 242 w 449"/>
                <a:gd name="T99" fmla="*/ 356 h 651"/>
                <a:gd name="T100" fmla="*/ 231 w 449"/>
                <a:gd name="T101" fmla="*/ 498 h 651"/>
                <a:gd name="T102" fmla="*/ 222 w 449"/>
                <a:gd name="T103" fmla="*/ 459 h 651"/>
                <a:gd name="T104" fmla="*/ 162 w 449"/>
                <a:gd name="T105" fmla="*/ 498 h 651"/>
                <a:gd name="T106" fmla="*/ 147 w 449"/>
                <a:gd name="T107" fmla="*/ 482 h 651"/>
                <a:gd name="T108" fmla="*/ 200 w 449"/>
                <a:gd name="T109" fmla="*/ 259 h 651"/>
                <a:gd name="T110" fmla="*/ 100 w 449"/>
                <a:gd name="T111" fmla="*/ 234 h 651"/>
                <a:gd name="T112" fmla="*/ 115 w 449"/>
                <a:gd name="T113" fmla="*/ 285 h 651"/>
                <a:gd name="T114" fmla="*/ 116 w 449"/>
                <a:gd name="T115" fmla="*/ 247 h 651"/>
                <a:gd name="T116" fmla="*/ 59 w 449"/>
                <a:gd name="T117" fmla="*/ 341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9" h="651">
                  <a:moveTo>
                    <a:pt x="124" y="637"/>
                  </a:moveTo>
                  <a:cubicBezTo>
                    <a:pt x="156" y="646"/>
                    <a:pt x="190" y="651"/>
                    <a:pt x="224" y="651"/>
                  </a:cubicBezTo>
                  <a:cubicBezTo>
                    <a:pt x="225" y="651"/>
                    <a:pt x="225" y="651"/>
                    <a:pt x="225" y="651"/>
                  </a:cubicBezTo>
                  <a:cubicBezTo>
                    <a:pt x="259" y="651"/>
                    <a:pt x="293" y="646"/>
                    <a:pt x="324" y="637"/>
                  </a:cubicBezTo>
                  <a:cubicBezTo>
                    <a:pt x="358" y="628"/>
                    <a:pt x="385" y="605"/>
                    <a:pt x="399" y="573"/>
                  </a:cubicBezTo>
                  <a:cubicBezTo>
                    <a:pt x="429" y="509"/>
                    <a:pt x="449" y="417"/>
                    <a:pt x="449" y="325"/>
                  </a:cubicBezTo>
                  <a:cubicBezTo>
                    <a:pt x="449" y="234"/>
                    <a:pt x="429" y="142"/>
                    <a:pt x="399" y="77"/>
                  </a:cubicBezTo>
                  <a:cubicBezTo>
                    <a:pt x="385" y="46"/>
                    <a:pt x="358" y="23"/>
                    <a:pt x="324" y="13"/>
                  </a:cubicBezTo>
                  <a:cubicBezTo>
                    <a:pt x="293" y="5"/>
                    <a:pt x="259" y="0"/>
                    <a:pt x="225" y="0"/>
                  </a:cubicBezTo>
                  <a:cubicBezTo>
                    <a:pt x="224" y="0"/>
                    <a:pt x="224" y="0"/>
                    <a:pt x="224" y="0"/>
                  </a:cubicBezTo>
                  <a:cubicBezTo>
                    <a:pt x="190" y="0"/>
                    <a:pt x="156" y="5"/>
                    <a:pt x="124" y="13"/>
                  </a:cubicBezTo>
                  <a:cubicBezTo>
                    <a:pt x="91" y="23"/>
                    <a:pt x="63" y="46"/>
                    <a:pt x="50" y="77"/>
                  </a:cubicBezTo>
                  <a:cubicBezTo>
                    <a:pt x="19" y="142"/>
                    <a:pt x="0" y="234"/>
                    <a:pt x="0" y="325"/>
                  </a:cubicBezTo>
                  <a:cubicBezTo>
                    <a:pt x="0" y="417"/>
                    <a:pt x="19" y="509"/>
                    <a:pt x="50" y="573"/>
                  </a:cubicBezTo>
                  <a:cubicBezTo>
                    <a:pt x="63" y="605"/>
                    <a:pt x="91" y="628"/>
                    <a:pt x="124" y="637"/>
                  </a:cubicBezTo>
                  <a:moveTo>
                    <a:pt x="96" y="474"/>
                  </a:moveTo>
                  <a:cubicBezTo>
                    <a:pt x="94" y="474"/>
                    <a:pt x="90" y="473"/>
                    <a:pt x="88" y="473"/>
                  </a:cubicBezTo>
                  <a:cubicBezTo>
                    <a:pt x="83" y="471"/>
                    <a:pt x="76" y="469"/>
                    <a:pt x="72" y="462"/>
                  </a:cubicBezTo>
                  <a:cubicBezTo>
                    <a:pt x="71" y="461"/>
                    <a:pt x="71" y="461"/>
                    <a:pt x="71" y="461"/>
                  </a:cubicBezTo>
                  <a:cubicBezTo>
                    <a:pt x="70" y="459"/>
                    <a:pt x="70" y="459"/>
                    <a:pt x="70" y="459"/>
                  </a:cubicBezTo>
                  <a:cubicBezTo>
                    <a:pt x="69" y="457"/>
                    <a:pt x="69" y="457"/>
                    <a:pt x="69" y="457"/>
                  </a:cubicBezTo>
                  <a:cubicBezTo>
                    <a:pt x="69" y="453"/>
                    <a:pt x="69" y="453"/>
                    <a:pt x="69" y="453"/>
                  </a:cubicBezTo>
                  <a:cubicBezTo>
                    <a:pt x="69" y="392"/>
                    <a:pt x="69" y="392"/>
                    <a:pt x="69" y="392"/>
                  </a:cubicBezTo>
                  <a:cubicBezTo>
                    <a:pt x="68" y="384"/>
                    <a:pt x="66" y="384"/>
                    <a:pt x="59" y="380"/>
                  </a:cubicBezTo>
                  <a:cubicBezTo>
                    <a:pt x="62" y="379"/>
                    <a:pt x="62" y="379"/>
                    <a:pt x="62" y="379"/>
                  </a:cubicBezTo>
                  <a:cubicBezTo>
                    <a:pt x="86" y="371"/>
                    <a:pt x="86" y="371"/>
                    <a:pt x="86" y="371"/>
                  </a:cubicBezTo>
                  <a:cubicBezTo>
                    <a:pt x="90" y="375"/>
                    <a:pt x="91" y="379"/>
                    <a:pt x="91" y="385"/>
                  </a:cubicBezTo>
                  <a:cubicBezTo>
                    <a:pt x="91" y="432"/>
                    <a:pt x="91" y="432"/>
                    <a:pt x="91" y="432"/>
                  </a:cubicBezTo>
                  <a:cubicBezTo>
                    <a:pt x="91" y="436"/>
                    <a:pt x="94" y="437"/>
                    <a:pt x="97" y="437"/>
                  </a:cubicBezTo>
                  <a:cubicBezTo>
                    <a:pt x="101" y="437"/>
                    <a:pt x="103" y="436"/>
                    <a:pt x="104" y="433"/>
                  </a:cubicBezTo>
                  <a:cubicBezTo>
                    <a:pt x="104" y="411"/>
                    <a:pt x="103" y="405"/>
                    <a:pt x="104" y="386"/>
                  </a:cubicBezTo>
                  <a:cubicBezTo>
                    <a:pt x="104" y="379"/>
                    <a:pt x="110" y="373"/>
                    <a:pt x="115" y="371"/>
                  </a:cubicBezTo>
                  <a:cubicBezTo>
                    <a:pt x="122" y="368"/>
                    <a:pt x="131" y="369"/>
                    <a:pt x="137" y="372"/>
                  </a:cubicBezTo>
                  <a:cubicBezTo>
                    <a:pt x="148" y="377"/>
                    <a:pt x="147" y="399"/>
                    <a:pt x="147" y="416"/>
                  </a:cubicBezTo>
                  <a:cubicBezTo>
                    <a:pt x="143" y="414"/>
                    <a:pt x="142" y="413"/>
                    <a:pt x="138" y="412"/>
                  </a:cubicBezTo>
                  <a:cubicBezTo>
                    <a:pt x="134" y="411"/>
                    <a:pt x="130" y="412"/>
                    <a:pt x="127" y="414"/>
                  </a:cubicBezTo>
                  <a:cubicBezTo>
                    <a:pt x="123" y="417"/>
                    <a:pt x="123" y="421"/>
                    <a:pt x="123" y="426"/>
                  </a:cubicBezTo>
                  <a:cubicBezTo>
                    <a:pt x="123" y="447"/>
                    <a:pt x="125" y="461"/>
                    <a:pt x="115" y="469"/>
                  </a:cubicBezTo>
                  <a:cubicBezTo>
                    <a:pt x="108" y="473"/>
                    <a:pt x="102" y="474"/>
                    <a:pt x="96" y="474"/>
                  </a:cubicBezTo>
                  <a:moveTo>
                    <a:pt x="194" y="603"/>
                  </a:moveTo>
                  <a:cubicBezTo>
                    <a:pt x="185" y="609"/>
                    <a:pt x="170" y="611"/>
                    <a:pt x="160" y="605"/>
                  </a:cubicBezTo>
                  <a:cubicBezTo>
                    <a:pt x="154" y="602"/>
                    <a:pt x="149" y="597"/>
                    <a:pt x="146" y="591"/>
                  </a:cubicBezTo>
                  <a:cubicBezTo>
                    <a:pt x="144" y="586"/>
                    <a:pt x="143" y="584"/>
                    <a:pt x="143" y="579"/>
                  </a:cubicBezTo>
                  <a:cubicBezTo>
                    <a:pt x="166" y="579"/>
                    <a:pt x="182" y="579"/>
                    <a:pt x="207" y="579"/>
                  </a:cubicBezTo>
                  <a:cubicBezTo>
                    <a:pt x="207" y="588"/>
                    <a:pt x="202" y="597"/>
                    <a:pt x="194" y="603"/>
                  </a:cubicBezTo>
                  <a:moveTo>
                    <a:pt x="238" y="605"/>
                  </a:moveTo>
                  <a:cubicBezTo>
                    <a:pt x="216" y="605"/>
                    <a:pt x="216" y="605"/>
                    <a:pt x="216" y="605"/>
                  </a:cubicBezTo>
                  <a:cubicBezTo>
                    <a:pt x="216" y="565"/>
                    <a:pt x="216" y="565"/>
                    <a:pt x="216" y="565"/>
                  </a:cubicBezTo>
                  <a:cubicBezTo>
                    <a:pt x="181" y="565"/>
                    <a:pt x="181" y="565"/>
                    <a:pt x="181" y="565"/>
                  </a:cubicBezTo>
                  <a:cubicBezTo>
                    <a:pt x="181" y="549"/>
                    <a:pt x="181" y="549"/>
                    <a:pt x="181" y="549"/>
                  </a:cubicBezTo>
                  <a:cubicBezTo>
                    <a:pt x="216" y="549"/>
                    <a:pt x="216" y="549"/>
                    <a:pt x="216" y="549"/>
                  </a:cubicBezTo>
                  <a:cubicBezTo>
                    <a:pt x="227" y="536"/>
                    <a:pt x="227" y="536"/>
                    <a:pt x="227" y="536"/>
                  </a:cubicBezTo>
                  <a:cubicBezTo>
                    <a:pt x="232" y="543"/>
                    <a:pt x="233" y="543"/>
                    <a:pt x="238" y="549"/>
                  </a:cubicBezTo>
                  <a:cubicBezTo>
                    <a:pt x="273" y="549"/>
                    <a:pt x="273" y="549"/>
                    <a:pt x="273" y="549"/>
                  </a:cubicBezTo>
                  <a:cubicBezTo>
                    <a:pt x="273" y="565"/>
                    <a:pt x="273" y="565"/>
                    <a:pt x="273" y="565"/>
                  </a:cubicBezTo>
                  <a:cubicBezTo>
                    <a:pt x="238" y="565"/>
                    <a:pt x="238" y="565"/>
                    <a:pt x="238" y="565"/>
                  </a:cubicBezTo>
                  <a:lnTo>
                    <a:pt x="238" y="605"/>
                  </a:lnTo>
                  <a:close/>
                  <a:moveTo>
                    <a:pt x="254" y="465"/>
                  </a:moveTo>
                  <a:cubicBezTo>
                    <a:pt x="265" y="465"/>
                    <a:pt x="276" y="474"/>
                    <a:pt x="280" y="485"/>
                  </a:cubicBezTo>
                  <a:cubicBezTo>
                    <a:pt x="284" y="495"/>
                    <a:pt x="283" y="509"/>
                    <a:pt x="276" y="518"/>
                  </a:cubicBezTo>
                  <a:cubicBezTo>
                    <a:pt x="267" y="528"/>
                    <a:pt x="256" y="533"/>
                    <a:pt x="242" y="531"/>
                  </a:cubicBezTo>
                  <a:cubicBezTo>
                    <a:pt x="233" y="529"/>
                    <a:pt x="225" y="524"/>
                    <a:pt x="220" y="516"/>
                  </a:cubicBezTo>
                  <a:cubicBezTo>
                    <a:pt x="227" y="513"/>
                    <a:pt x="237" y="509"/>
                    <a:pt x="239" y="502"/>
                  </a:cubicBezTo>
                  <a:cubicBezTo>
                    <a:pt x="238" y="492"/>
                    <a:pt x="246" y="483"/>
                    <a:pt x="251" y="475"/>
                  </a:cubicBezTo>
                  <a:cubicBezTo>
                    <a:pt x="254" y="471"/>
                    <a:pt x="254" y="469"/>
                    <a:pt x="254" y="465"/>
                  </a:cubicBezTo>
                  <a:moveTo>
                    <a:pt x="264" y="455"/>
                  </a:moveTo>
                  <a:cubicBezTo>
                    <a:pt x="264" y="359"/>
                    <a:pt x="264" y="359"/>
                    <a:pt x="264" y="359"/>
                  </a:cubicBezTo>
                  <a:cubicBezTo>
                    <a:pt x="278" y="358"/>
                    <a:pt x="282" y="359"/>
                    <a:pt x="297" y="359"/>
                  </a:cubicBezTo>
                  <a:cubicBezTo>
                    <a:pt x="297" y="455"/>
                    <a:pt x="297" y="455"/>
                    <a:pt x="297" y="455"/>
                  </a:cubicBezTo>
                  <a:lnTo>
                    <a:pt x="264" y="455"/>
                  </a:lnTo>
                  <a:close/>
                  <a:moveTo>
                    <a:pt x="307" y="591"/>
                  </a:moveTo>
                  <a:cubicBezTo>
                    <a:pt x="304" y="597"/>
                    <a:pt x="299" y="602"/>
                    <a:pt x="293" y="605"/>
                  </a:cubicBezTo>
                  <a:cubicBezTo>
                    <a:pt x="284" y="611"/>
                    <a:pt x="269" y="609"/>
                    <a:pt x="260" y="603"/>
                  </a:cubicBezTo>
                  <a:cubicBezTo>
                    <a:pt x="252" y="597"/>
                    <a:pt x="247" y="588"/>
                    <a:pt x="247" y="579"/>
                  </a:cubicBezTo>
                  <a:cubicBezTo>
                    <a:pt x="271" y="579"/>
                    <a:pt x="287" y="579"/>
                    <a:pt x="311" y="579"/>
                  </a:cubicBezTo>
                  <a:cubicBezTo>
                    <a:pt x="311" y="584"/>
                    <a:pt x="310" y="586"/>
                    <a:pt x="307" y="591"/>
                  </a:cubicBezTo>
                  <a:moveTo>
                    <a:pt x="356" y="507"/>
                  </a:moveTo>
                  <a:cubicBezTo>
                    <a:pt x="353" y="511"/>
                    <a:pt x="351" y="512"/>
                    <a:pt x="347" y="516"/>
                  </a:cubicBezTo>
                  <a:cubicBezTo>
                    <a:pt x="339" y="506"/>
                    <a:pt x="339" y="506"/>
                    <a:pt x="339" y="506"/>
                  </a:cubicBezTo>
                  <a:cubicBezTo>
                    <a:pt x="339" y="478"/>
                    <a:pt x="339" y="478"/>
                    <a:pt x="339" y="478"/>
                  </a:cubicBezTo>
                  <a:cubicBezTo>
                    <a:pt x="328" y="484"/>
                    <a:pt x="330" y="501"/>
                    <a:pt x="330" y="515"/>
                  </a:cubicBezTo>
                  <a:cubicBezTo>
                    <a:pt x="323" y="509"/>
                    <a:pt x="320" y="506"/>
                    <a:pt x="313" y="500"/>
                  </a:cubicBezTo>
                  <a:cubicBezTo>
                    <a:pt x="310" y="483"/>
                    <a:pt x="320" y="474"/>
                    <a:pt x="327" y="463"/>
                  </a:cubicBezTo>
                  <a:cubicBezTo>
                    <a:pt x="356" y="490"/>
                    <a:pt x="356" y="490"/>
                    <a:pt x="356" y="490"/>
                  </a:cubicBezTo>
                  <a:lnTo>
                    <a:pt x="356" y="507"/>
                  </a:lnTo>
                  <a:close/>
                  <a:moveTo>
                    <a:pt x="332" y="392"/>
                  </a:moveTo>
                  <a:cubicBezTo>
                    <a:pt x="347" y="407"/>
                    <a:pt x="360" y="420"/>
                    <a:pt x="374" y="433"/>
                  </a:cubicBezTo>
                  <a:cubicBezTo>
                    <a:pt x="379" y="439"/>
                    <a:pt x="383" y="446"/>
                    <a:pt x="379" y="453"/>
                  </a:cubicBezTo>
                  <a:cubicBezTo>
                    <a:pt x="378" y="457"/>
                    <a:pt x="376" y="460"/>
                    <a:pt x="373" y="464"/>
                  </a:cubicBezTo>
                  <a:cubicBezTo>
                    <a:pt x="373" y="457"/>
                    <a:pt x="370" y="453"/>
                    <a:pt x="367" y="449"/>
                  </a:cubicBezTo>
                  <a:cubicBezTo>
                    <a:pt x="348" y="431"/>
                    <a:pt x="317" y="406"/>
                    <a:pt x="315" y="396"/>
                  </a:cubicBezTo>
                  <a:cubicBezTo>
                    <a:pt x="312" y="389"/>
                    <a:pt x="313" y="380"/>
                    <a:pt x="313" y="372"/>
                  </a:cubicBezTo>
                  <a:cubicBezTo>
                    <a:pt x="318" y="368"/>
                    <a:pt x="322" y="364"/>
                    <a:pt x="328" y="359"/>
                  </a:cubicBezTo>
                  <a:cubicBezTo>
                    <a:pt x="328" y="372"/>
                    <a:pt x="326" y="385"/>
                    <a:pt x="332" y="392"/>
                  </a:cubicBezTo>
                  <a:moveTo>
                    <a:pt x="381" y="502"/>
                  </a:moveTo>
                  <a:cubicBezTo>
                    <a:pt x="376" y="506"/>
                    <a:pt x="371" y="510"/>
                    <a:pt x="365" y="515"/>
                  </a:cubicBezTo>
                  <a:cubicBezTo>
                    <a:pt x="365" y="502"/>
                    <a:pt x="367" y="490"/>
                    <a:pt x="361" y="482"/>
                  </a:cubicBezTo>
                  <a:cubicBezTo>
                    <a:pt x="346" y="468"/>
                    <a:pt x="333" y="454"/>
                    <a:pt x="320" y="441"/>
                  </a:cubicBezTo>
                  <a:cubicBezTo>
                    <a:pt x="315" y="436"/>
                    <a:pt x="311" y="428"/>
                    <a:pt x="314" y="421"/>
                  </a:cubicBezTo>
                  <a:cubicBezTo>
                    <a:pt x="316" y="418"/>
                    <a:pt x="318" y="414"/>
                    <a:pt x="320" y="411"/>
                  </a:cubicBezTo>
                  <a:cubicBezTo>
                    <a:pt x="320" y="418"/>
                    <a:pt x="323" y="422"/>
                    <a:pt x="327" y="425"/>
                  </a:cubicBezTo>
                  <a:cubicBezTo>
                    <a:pt x="345" y="443"/>
                    <a:pt x="376" y="468"/>
                    <a:pt x="379" y="478"/>
                  </a:cubicBezTo>
                  <a:cubicBezTo>
                    <a:pt x="381" y="486"/>
                    <a:pt x="381" y="494"/>
                    <a:pt x="381" y="502"/>
                  </a:cubicBezTo>
                  <a:moveTo>
                    <a:pt x="366" y="412"/>
                  </a:moveTo>
                  <a:cubicBezTo>
                    <a:pt x="337" y="384"/>
                    <a:pt x="337" y="384"/>
                    <a:pt x="337" y="384"/>
                  </a:cubicBezTo>
                  <a:cubicBezTo>
                    <a:pt x="337" y="368"/>
                    <a:pt x="337" y="368"/>
                    <a:pt x="337" y="368"/>
                  </a:cubicBezTo>
                  <a:cubicBezTo>
                    <a:pt x="341" y="364"/>
                    <a:pt x="342" y="362"/>
                    <a:pt x="346" y="358"/>
                  </a:cubicBezTo>
                  <a:cubicBezTo>
                    <a:pt x="354" y="368"/>
                    <a:pt x="354" y="368"/>
                    <a:pt x="354" y="368"/>
                  </a:cubicBezTo>
                  <a:cubicBezTo>
                    <a:pt x="354" y="396"/>
                    <a:pt x="354" y="396"/>
                    <a:pt x="354" y="396"/>
                  </a:cubicBezTo>
                  <a:cubicBezTo>
                    <a:pt x="366" y="390"/>
                    <a:pt x="363" y="374"/>
                    <a:pt x="363" y="359"/>
                  </a:cubicBezTo>
                  <a:cubicBezTo>
                    <a:pt x="370" y="365"/>
                    <a:pt x="373" y="368"/>
                    <a:pt x="380" y="374"/>
                  </a:cubicBezTo>
                  <a:cubicBezTo>
                    <a:pt x="384" y="391"/>
                    <a:pt x="374" y="400"/>
                    <a:pt x="366" y="412"/>
                  </a:cubicBezTo>
                  <a:moveTo>
                    <a:pt x="392" y="341"/>
                  </a:moveTo>
                  <a:cubicBezTo>
                    <a:pt x="279" y="341"/>
                    <a:pt x="279" y="341"/>
                    <a:pt x="279" y="341"/>
                  </a:cubicBezTo>
                  <a:cubicBezTo>
                    <a:pt x="279" y="308"/>
                    <a:pt x="279" y="308"/>
                    <a:pt x="279" y="308"/>
                  </a:cubicBezTo>
                  <a:cubicBezTo>
                    <a:pt x="392" y="308"/>
                    <a:pt x="392" y="308"/>
                    <a:pt x="392" y="308"/>
                  </a:cubicBezTo>
                  <a:lnTo>
                    <a:pt x="392" y="341"/>
                  </a:lnTo>
                  <a:close/>
                  <a:moveTo>
                    <a:pt x="341" y="262"/>
                  </a:moveTo>
                  <a:cubicBezTo>
                    <a:pt x="342" y="262"/>
                    <a:pt x="347" y="261"/>
                    <a:pt x="347" y="258"/>
                  </a:cubicBezTo>
                  <a:cubicBezTo>
                    <a:pt x="347" y="201"/>
                    <a:pt x="347" y="201"/>
                    <a:pt x="347" y="201"/>
                  </a:cubicBezTo>
                  <a:cubicBezTo>
                    <a:pt x="355" y="199"/>
                    <a:pt x="363" y="196"/>
                    <a:pt x="370" y="195"/>
                  </a:cubicBezTo>
                  <a:cubicBezTo>
                    <a:pt x="370" y="229"/>
                    <a:pt x="370" y="229"/>
                    <a:pt x="370" y="229"/>
                  </a:cubicBezTo>
                  <a:cubicBezTo>
                    <a:pt x="375" y="229"/>
                    <a:pt x="377" y="228"/>
                    <a:pt x="382" y="227"/>
                  </a:cubicBezTo>
                  <a:cubicBezTo>
                    <a:pt x="382" y="273"/>
                    <a:pt x="382" y="273"/>
                    <a:pt x="382" y="273"/>
                  </a:cubicBezTo>
                  <a:cubicBezTo>
                    <a:pt x="368" y="275"/>
                    <a:pt x="368" y="275"/>
                    <a:pt x="368" y="275"/>
                  </a:cubicBezTo>
                  <a:cubicBezTo>
                    <a:pt x="364" y="294"/>
                    <a:pt x="364" y="294"/>
                    <a:pt x="364" y="294"/>
                  </a:cubicBezTo>
                  <a:cubicBezTo>
                    <a:pt x="313" y="294"/>
                    <a:pt x="313" y="294"/>
                    <a:pt x="313" y="294"/>
                  </a:cubicBezTo>
                  <a:cubicBezTo>
                    <a:pt x="306" y="277"/>
                    <a:pt x="306" y="277"/>
                    <a:pt x="306" y="277"/>
                  </a:cubicBezTo>
                  <a:cubicBezTo>
                    <a:pt x="293" y="276"/>
                    <a:pt x="292" y="276"/>
                    <a:pt x="280" y="275"/>
                  </a:cubicBezTo>
                  <a:cubicBezTo>
                    <a:pt x="292" y="260"/>
                    <a:pt x="304" y="245"/>
                    <a:pt x="312" y="229"/>
                  </a:cubicBezTo>
                  <a:cubicBezTo>
                    <a:pt x="312" y="206"/>
                    <a:pt x="312" y="206"/>
                    <a:pt x="312" y="206"/>
                  </a:cubicBezTo>
                  <a:cubicBezTo>
                    <a:pt x="335" y="203"/>
                    <a:pt x="335" y="203"/>
                    <a:pt x="335" y="203"/>
                  </a:cubicBezTo>
                  <a:cubicBezTo>
                    <a:pt x="335" y="258"/>
                    <a:pt x="335" y="258"/>
                    <a:pt x="335" y="258"/>
                  </a:cubicBezTo>
                  <a:cubicBezTo>
                    <a:pt x="335" y="260"/>
                    <a:pt x="337" y="262"/>
                    <a:pt x="340" y="262"/>
                  </a:cubicBezTo>
                  <a:lnTo>
                    <a:pt x="341" y="262"/>
                  </a:lnTo>
                  <a:close/>
                  <a:moveTo>
                    <a:pt x="312" y="51"/>
                  </a:moveTo>
                  <a:cubicBezTo>
                    <a:pt x="317" y="49"/>
                    <a:pt x="325" y="50"/>
                    <a:pt x="330" y="54"/>
                  </a:cubicBezTo>
                  <a:cubicBezTo>
                    <a:pt x="336" y="59"/>
                    <a:pt x="338" y="67"/>
                    <a:pt x="337" y="74"/>
                  </a:cubicBezTo>
                  <a:cubicBezTo>
                    <a:pt x="332" y="90"/>
                    <a:pt x="314" y="93"/>
                    <a:pt x="300" y="97"/>
                  </a:cubicBezTo>
                  <a:cubicBezTo>
                    <a:pt x="292" y="86"/>
                    <a:pt x="292" y="86"/>
                    <a:pt x="292" y="86"/>
                  </a:cubicBezTo>
                  <a:cubicBezTo>
                    <a:pt x="295" y="72"/>
                    <a:pt x="297" y="56"/>
                    <a:pt x="312" y="51"/>
                  </a:cubicBezTo>
                  <a:moveTo>
                    <a:pt x="267" y="114"/>
                  </a:moveTo>
                  <a:cubicBezTo>
                    <a:pt x="273" y="124"/>
                    <a:pt x="273" y="124"/>
                    <a:pt x="273" y="124"/>
                  </a:cubicBezTo>
                  <a:cubicBezTo>
                    <a:pt x="259" y="140"/>
                    <a:pt x="259" y="140"/>
                    <a:pt x="259" y="140"/>
                  </a:cubicBezTo>
                  <a:cubicBezTo>
                    <a:pt x="255" y="137"/>
                    <a:pt x="254" y="136"/>
                    <a:pt x="251" y="132"/>
                  </a:cubicBezTo>
                  <a:cubicBezTo>
                    <a:pt x="258" y="124"/>
                    <a:pt x="259" y="124"/>
                    <a:pt x="267" y="114"/>
                  </a:cubicBezTo>
                  <a:moveTo>
                    <a:pt x="88" y="93"/>
                  </a:moveTo>
                  <a:cubicBezTo>
                    <a:pt x="88" y="93"/>
                    <a:pt x="88" y="93"/>
                    <a:pt x="88" y="93"/>
                  </a:cubicBezTo>
                  <a:cubicBezTo>
                    <a:pt x="91" y="100"/>
                    <a:pt x="95" y="106"/>
                    <a:pt x="103" y="109"/>
                  </a:cubicBezTo>
                  <a:cubicBezTo>
                    <a:pt x="102" y="105"/>
                    <a:pt x="99" y="102"/>
                    <a:pt x="97" y="97"/>
                  </a:cubicBezTo>
                  <a:cubicBezTo>
                    <a:pt x="94" y="89"/>
                    <a:pt x="94" y="77"/>
                    <a:pt x="100" y="70"/>
                  </a:cubicBezTo>
                  <a:cubicBezTo>
                    <a:pt x="104" y="64"/>
                    <a:pt x="109" y="62"/>
                    <a:pt x="115" y="60"/>
                  </a:cubicBezTo>
                  <a:cubicBezTo>
                    <a:pt x="113" y="67"/>
                    <a:pt x="112" y="75"/>
                    <a:pt x="115" y="82"/>
                  </a:cubicBezTo>
                  <a:cubicBezTo>
                    <a:pt x="119" y="79"/>
                    <a:pt x="119" y="79"/>
                    <a:pt x="122" y="76"/>
                  </a:cubicBezTo>
                  <a:cubicBezTo>
                    <a:pt x="123" y="75"/>
                    <a:pt x="124" y="74"/>
                    <a:pt x="125" y="74"/>
                  </a:cubicBezTo>
                  <a:cubicBezTo>
                    <a:pt x="130" y="86"/>
                    <a:pt x="137" y="102"/>
                    <a:pt x="133" y="116"/>
                  </a:cubicBezTo>
                  <a:cubicBezTo>
                    <a:pt x="131" y="122"/>
                    <a:pt x="131" y="122"/>
                    <a:pt x="131" y="122"/>
                  </a:cubicBezTo>
                  <a:cubicBezTo>
                    <a:pt x="130" y="112"/>
                    <a:pt x="128" y="107"/>
                    <a:pt x="122" y="104"/>
                  </a:cubicBezTo>
                  <a:cubicBezTo>
                    <a:pt x="121" y="109"/>
                    <a:pt x="124" y="114"/>
                    <a:pt x="125" y="121"/>
                  </a:cubicBezTo>
                  <a:cubicBezTo>
                    <a:pt x="128" y="133"/>
                    <a:pt x="126" y="144"/>
                    <a:pt x="119" y="151"/>
                  </a:cubicBezTo>
                  <a:cubicBezTo>
                    <a:pt x="100" y="151"/>
                    <a:pt x="100" y="151"/>
                    <a:pt x="100" y="151"/>
                  </a:cubicBezTo>
                  <a:cubicBezTo>
                    <a:pt x="86" y="136"/>
                    <a:pt x="85" y="113"/>
                    <a:pt x="88" y="93"/>
                  </a:cubicBezTo>
                  <a:moveTo>
                    <a:pt x="130" y="169"/>
                  </a:moveTo>
                  <a:cubicBezTo>
                    <a:pt x="121" y="169"/>
                    <a:pt x="121" y="169"/>
                    <a:pt x="121" y="169"/>
                  </a:cubicBezTo>
                  <a:cubicBezTo>
                    <a:pt x="116" y="204"/>
                    <a:pt x="116" y="204"/>
                    <a:pt x="116" y="204"/>
                  </a:cubicBezTo>
                  <a:cubicBezTo>
                    <a:pt x="112" y="200"/>
                    <a:pt x="107" y="197"/>
                    <a:pt x="102" y="195"/>
                  </a:cubicBezTo>
                  <a:cubicBezTo>
                    <a:pt x="100" y="181"/>
                    <a:pt x="99" y="179"/>
                    <a:pt x="98" y="169"/>
                  </a:cubicBezTo>
                  <a:cubicBezTo>
                    <a:pt x="88" y="169"/>
                    <a:pt x="88" y="169"/>
                    <a:pt x="88" y="169"/>
                  </a:cubicBezTo>
                  <a:cubicBezTo>
                    <a:pt x="88" y="158"/>
                    <a:pt x="88" y="158"/>
                    <a:pt x="88" y="158"/>
                  </a:cubicBezTo>
                  <a:cubicBezTo>
                    <a:pt x="105" y="158"/>
                    <a:pt x="114" y="158"/>
                    <a:pt x="130" y="158"/>
                  </a:cubicBezTo>
                  <a:lnTo>
                    <a:pt x="130" y="169"/>
                  </a:lnTo>
                  <a:close/>
                  <a:moveTo>
                    <a:pt x="104" y="204"/>
                  </a:moveTo>
                  <a:cubicBezTo>
                    <a:pt x="120" y="213"/>
                    <a:pt x="132" y="232"/>
                    <a:pt x="147" y="245"/>
                  </a:cubicBezTo>
                  <a:cubicBezTo>
                    <a:pt x="152" y="248"/>
                    <a:pt x="155" y="252"/>
                    <a:pt x="159" y="254"/>
                  </a:cubicBezTo>
                  <a:cubicBezTo>
                    <a:pt x="170" y="245"/>
                    <a:pt x="178" y="238"/>
                    <a:pt x="185" y="224"/>
                  </a:cubicBezTo>
                  <a:cubicBezTo>
                    <a:pt x="190" y="216"/>
                    <a:pt x="198" y="213"/>
                    <a:pt x="207" y="212"/>
                  </a:cubicBezTo>
                  <a:cubicBezTo>
                    <a:pt x="213" y="205"/>
                    <a:pt x="213" y="205"/>
                    <a:pt x="213" y="205"/>
                  </a:cubicBezTo>
                  <a:cubicBezTo>
                    <a:pt x="210" y="186"/>
                    <a:pt x="210" y="186"/>
                    <a:pt x="210" y="186"/>
                  </a:cubicBezTo>
                  <a:cubicBezTo>
                    <a:pt x="203" y="178"/>
                    <a:pt x="198" y="169"/>
                    <a:pt x="193" y="160"/>
                  </a:cubicBezTo>
                  <a:cubicBezTo>
                    <a:pt x="196" y="149"/>
                    <a:pt x="197" y="137"/>
                    <a:pt x="208" y="131"/>
                  </a:cubicBezTo>
                  <a:cubicBezTo>
                    <a:pt x="215" y="126"/>
                    <a:pt x="221" y="136"/>
                    <a:pt x="227" y="130"/>
                  </a:cubicBezTo>
                  <a:cubicBezTo>
                    <a:pt x="231" y="129"/>
                    <a:pt x="235" y="130"/>
                    <a:pt x="238" y="133"/>
                  </a:cubicBezTo>
                  <a:cubicBezTo>
                    <a:pt x="242" y="140"/>
                    <a:pt x="247" y="148"/>
                    <a:pt x="247" y="157"/>
                  </a:cubicBezTo>
                  <a:cubicBezTo>
                    <a:pt x="245" y="165"/>
                    <a:pt x="241" y="173"/>
                    <a:pt x="237" y="182"/>
                  </a:cubicBezTo>
                  <a:cubicBezTo>
                    <a:pt x="236" y="183"/>
                    <a:pt x="233" y="184"/>
                    <a:pt x="231" y="185"/>
                  </a:cubicBezTo>
                  <a:cubicBezTo>
                    <a:pt x="233" y="189"/>
                    <a:pt x="233" y="193"/>
                    <a:pt x="236" y="196"/>
                  </a:cubicBezTo>
                  <a:cubicBezTo>
                    <a:pt x="239" y="197"/>
                    <a:pt x="242" y="197"/>
                    <a:pt x="246" y="196"/>
                  </a:cubicBezTo>
                  <a:cubicBezTo>
                    <a:pt x="249" y="187"/>
                    <a:pt x="259" y="183"/>
                    <a:pt x="268" y="180"/>
                  </a:cubicBezTo>
                  <a:cubicBezTo>
                    <a:pt x="287" y="168"/>
                    <a:pt x="287" y="168"/>
                    <a:pt x="287" y="168"/>
                  </a:cubicBezTo>
                  <a:cubicBezTo>
                    <a:pt x="284" y="154"/>
                    <a:pt x="293" y="141"/>
                    <a:pt x="288" y="127"/>
                  </a:cubicBezTo>
                  <a:cubicBezTo>
                    <a:pt x="277" y="122"/>
                    <a:pt x="274" y="110"/>
                    <a:pt x="272" y="101"/>
                  </a:cubicBezTo>
                  <a:cubicBezTo>
                    <a:pt x="273" y="95"/>
                    <a:pt x="276" y="89"/>
                    <a:pt x="280" y="84"/>
                  </a:cubicBezTo>
                  <a:cubicBezTo>
                    <a:pt x="281" y="84"/>
                    <a:pt x="281" y="84"/>
                    <a:pt x="281" y="84"/>
                  </a:cubicBezTo>
                  <a:cubicBezTo>
                    <a:pt x="291" y="96"/>
                    <a:pt x="301" y="108"/>
                    <a:pt x="304" y="123"/>
                  </a:cubicBezTo>
                  <a:cubicBezTo>
                    <a:pt x="306" y="142"/>
                    <a:pt x="307" y="161"/>
                    <a:pt x="306" y="181"/>
                  </a:cubicBezTo>
                  <a:cubicBezTo>
                    <a:pt x="296" y="191"/>
                    <a:pt x="284" y="197"/>
                    <a:pt x="273" y="204"/>
                  </a:cubicBezTo>
                  <a:cubicBezTo>
                    <a:pt x="264" y="221"/>
                    <a:pt x="264" y="221"/>
                    <a:pt x="264" y="221"/>
                  </a:cubicBezTo>
                  <a:cubicBezTo>
                    <a:pt x="263" y="237"/>
                    <a:pt x="258" y="253"/>
                    <a:pt x="256" y="269"/>
                  </a:cubicBezTo>
                  <a:cubicBezTo>
                    <a:pt x="263" y="289"/>
                    <a:pt x="271" y="315"/>
                    <a:pt x="265" y="333"/>
                  </a:cubicBezTo>
                  <a:cubicBezTo>
                    <a:pt x="260" y="344"/>
                    <a:pt x="250" y="350"/>
                    <a:pt x="242" y="356"/>
                  </a:cubicBezTo>
                  <a:cubicBezTo>
                    <a:pt x="223" y="371"/>
                    <a:pt x="223" y="371"/>
                    <a:pt x="223" y="371"/>
                  </a:cubicBezTo>
                  <a:cubicBezTo>
                    <a:pt x="242" y="392"/>
                    <a:pt x="238" y="416"/>
                    <a:pt x="239" y="447"/>
                  </a:cubicBezTo>
                  <a:cubicBezTo>
                    <a:pt x="238" y="454"/>
                    <a:pt x="252" y="460"/>
                    <a:pt x="245" y="469"/>
                  </a:cubicBezTo>
                  <a:cubicBezTo>
                    <a:pt x="239" y="478"/>
                    <a:pt x="230" y="486"/>
                    <a:pt x="231" y="498"/>
                  </a:cubicBezTo>
                  <a:cubicBezTo>
                    <a:pt x="225" y="508"/>
                    <a:pt x="211" y="510"/>
                    <a:pt x="204" y="510"/>
                  </a:cubicBezTo>
                  <a:cubicBezTo>
                    <a:pt x="203" y="510"/>
                    <a:pt x="202" y="509"/>
                    <a:pt x="202" y="508"/>
                  </a:cubicBezTo>
                  <a:cubicBezTo>
                    <a:pt x="203" y="503"/>
                    <a:pt x="207" y="499"/>
                    <a:pt x="209" y="494"/>
                  </a:cubicBezTo>
                  <a:cubicBezTo>
                    <a:pt x="216" y="484"/>
                    <a:pt x="213" y="469"/>
                    <a:pt x="222" y="459"/>
                  </a:cubicBezTo>
                  <a:cubicBezTo>
                    <a:pt x="215" y="437"/>
                    <a:pt x="204" y="415"/>
                    <a:pt x="201" y="391"/>
                  </a:cubicBezTo>
                  <a:cubicBezTo>
                    <a:pt x="201" y="390"/>
                    <a:pt x="201" y="390"/>
                    <a:pt x="201" y="390"/>
                  </a:cubicBezTo>
                  <a:cubicBezTo>
                    <a:pt x="195" y="401"/>
                    <a:pt x="198" y="412"/>
                    <a:pt x="201" y="421"/>
                  </a:cubicBezTo>
                  <a:cubicBezTo>
                    <a:pt x="183" y="444"/>
                    <a:pt x="162" y="467"/>
                    <a:pt x="162" y="498"/>
                  </a:cubicBezTo>
                  <a:cubicBezTo>
                    <a:pt x="154" y="513"/>
                    <a:pt x="143" y="526"/>
                    <a:pt x="137" y="541"/>
                  </a:cubicBezTo>
                  <a:cubicBezTo>
                    <a:pt x="135" y="543"/>
                    <a:pt x="131" y="541"/>
                    <a:pt x="129" y="540"/>
                  </a:cubicBezTo>
                  <a:cubicBezTo>
                    <a:pt x="123" y="536"/>
                    <a:pt x="122" y="533"/>
                    <a:pt x="120" y="528"/>
                  </a:cubicBezTo>
                  <a:cubicBezTo>
                    <a:pt x="116" y="507"/>
                    <a:pt x="141" y="500"/>
                    <a:pt x="147" y="482"/>
                  </a:cubicBezTo>
                  <a:cubicBezTo>
                    <a:pt x="151" y="454"/>
                    <a:pt x="153" y="423"/>
                    <a:pt x="173" y="401"/>
                  </a:cubicBezTo>
                  <a:cubicBezTo>
                    <a:pt x="175" y="358"/>
                    <a:pt x="188" y="321"/>
                    <a:pt x="219" y="290"/>
                  </a:cubicBezTo>
                  <a:cubicBezTo>
                    <a:pt x="217" y="280"/>
                    <a:pt x="213" y="272"/>
                    <a:pt x="210" y="263"/>
                  </a:cubicBezTo>
                  <a:cubicBezTo>
                    <a:pt x="206" y="263"/>
                    <a:pt x="204" y="262"/>
                    <a:pt x="200" y="259"/>
                  </a:cubicBezTo>
                  <a:cubicBezTo>
                    <a:pt x="198" y="255"/>
                    <a:pt x="197" y="253"/>
                    <a:pt x="196" y="248"/>
                  </a:cubicBezTo>
                  <a:cubicBezTo>
                    <a:pt x="185" y="261"/>
                    <a:pt x="172" y="276"/>
                    <a:pt x="158" y="284"/>
                  </a:cubicBezTo>
                  <a:cubicBezTo>
                    <a:pt x="155" y="286"/>
                    <a:pt x="152" y="283"/>
                    <a:pt x="147" y="278"/>
                  </a:cubicBezTo>
                  <a:cubicBezTo>
                    <a:pt x="130" y="264"/>
                    <a:pt x="127" y="233"/>
                    <a:pt x="100" y="234"/>
                  </a:cubicBezTo>
                  <a:cubicBezTo>
                    <a:pt x="88" y="230"/>
                    <a:pt x="88" y="216"/>
                    <a:pt x="86" y="205"/>
                  </a:cubicBezTo>
                  <a:cubicBezTo>
                    <a:pt x="91" y="202"/>
                    <a:pt x="98" y="202"/>
                    <a:pt x="104" y="204"/>
                  </a:cubicBezTo>
                  <a:moveTo>
                    <a:pt x="116" y="247"/>
                  </a:moveTo>
                  <a:cubicBezTo>
                    <a:pt x="115" y="266"/>
                    <a:pt x="115" y="266"/>
                    <a:pt x="115" y="285"/>
                  </a:cubicBezTo>
                  <a:cubicBezTo>
                    <a:pt x="104" y="285"/>
                    <a:pt x="104" y="285"/>
                    <a:pt x="104" y="285"/>
                  </a:cubicBezTo>
                  <a:cubicBezTo>
                    <a:pt x="104" y="282"/>
                    <a:pt x="104" y="282"/>
                    <a:pt x="104" y="282"/>
                  </a:cubicBezTo>
                  <a:cubicBezTo>
                    <a:pt x="104" y="267"/>
                    <a:pt x="103" y="257"/>
                    <a:pt x="103" y="242"/>
                  </a:cubicBezTo>
                  <a:cubicBezTo>
                    <a:pt x="107" y="241"/>
                    <a:pt x="112" y="244"/>
                    <a:pt x="116" y="247"/>
                  </a:cubicBezTo>
                  <a:moveTo>
                    <a:pt x="59" y="308"/>
                  </a:moveTo>
                  <a:cubicBezTo>
                    <a:pt x="172" y="308"/>
                    <a:pt x="172" y="308"/>
                    <a:pt x="172" y="308"/>
                  </a:cubicBezTo>
                  <a:cubicBezTo>
                    <a:pt x="172" y="341"/>
                    <a:pt x="172" y="341"/>
                    <a:pt x="172" y="341"/>
                  </a:cubicBezTo>
                  <a:cubicBezTo>
                    <a:pt x="59" y="341"/>
                    <a:pt x="59" y="341"/>
                    <a:pt x="59" y="341"/>
                  </a:cubicBezTo>
                  <a:lnTo>
                    <a:pt x="59" y="30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1" name="Freeform 16">
              <a:extLst>
                <a:ext uri="{FF2B5EF4-FFF2-40B4-BE49-F238E27FC236}">
                  <a16:creationId xmlns:a16="http://schemas.microsoft.com/office/drawing/2014/main" id="{F484626D-A875-1A6F-9D39-AC569E998A24}"/>
                </a:ext>
              </a:extLst>
            </p:cNvPr>
            <p:cNvSpPr>
              <a:spLocks/>
            </p:cNvSpPr>
            <p:nvPr/>
          </p:nvSpPr>
          <p:spPr bwMode="auto">
            <a:xfrm>
              <a:off x="1406" y="2351"/>
              <a:ext cx="70" cy="95"/>
            </a:xfrm>
            <a:custGeom>
              <a:avLst/>
              <a:gdLst>
                <a:gd name="T0" fmla="*/ 20 w 51"/>
                <a:gd name="T1" fmla="*/ 57 h 69"/>
                <a:gd name="T2" fmla="*/ 43 w 51"/>
                <a:gd name="T3" fmla="*/ 36 h 69"/>
                <a:gd name="T4" fmla="*/ 46 w 51"/>
                <a:gd name="T5" fmla="*/ 13 h 69"/>
                <a:gd name="T6" fmla="*/ 29 w 51"/>
                <a:gd name="T7" fmla="*/ 1 h 69"/>
                <a:gd name="T8" fmla="*/ 6 w 51"/>
                <a:gd name="T9" fmla="*/ 8 h 69"/>
                <a:gd name="T10" fmla="*/ 1 w 51"/>
                <a:gd name="T11" fmla="*/ 26 h 69"/>
                <a:gd name="T12" fmla="*/ 13 w 51"/>
                <a:gd name="T13" fmla="*/ 26 h 69"/>
                <a:gd name="T14" fmla="*/ 18 w 51"/>
                <a:gd name="T15" fmla="*/ 14 h 69"/>
                <a:gd name="T16" fmla="*/ 27 w 51"/>
                <a:gd name="T17" fmla="*/ 12 h 69"/>
                <a:gd name="T18" fmla="*/ 33 w 51"/>
                <a:gd name="T19" fmla="*/ 17 h 69"/>
                <a:gd name="T20" fmla="*/ 31 w 51"/>
                <a:gd name="T21" fmla="*/ 30 h 69"/>
                <a:gd name="T22" fmla="*/ 3 w 51"/>
                <a:gd name="T23" fmla="*/ 69 h 69"/>
                <a:gd name="T24" fmla="*/ 51 w 51"/>
                <a:gd name="T25" fmla="*/ 66 h 69"/>
                <a:gd name="T26" fmla="*/ 51 w 51"/>
                <a:gd name="T27" fmla="*/ 55 h 69"/>
                <a:gd name="T28" fmla="*/ 20 w 51"/>
                <a:gd name="T29" fmla="*/ 5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69">
                  <a:moveTo>
                    <a:pt x="20" y="57"/>
                  </a:moveTo>
                  <a:cubicBezTo>
                    <a:pt x="26" y="48"/>
                    <a:pt x="35" y="44"/>
                    <a:pt x="43" y="36"/>
                  </a:cubicBezTo>
                  <a:cubicBezTo>
                    <a:pt x="48" y="30"/>
                    <a:pt x="49" y="20"/>
                    <a:pt x="46" y="13"/>
                  </a:cubicBezTo>
                  <a:cubicBezTo>
                    <a:pt x="43" y="6"/>
                    <a:pt x="35" y="2"/>
                    <a:pt x="29" y="1"/>
                  </a:cubicBezTo>
                  <a:cubicBezTo>
                    <a:pt x="20" y="0"/>
                    <a:pt x="12" y="2"/>
                    <a:pt x="6" y="8"/>
                  </a:cubicBezTo>
                  <a:cubicBezTo>
                    <a:pt x="2" y="13"/>
                    <a:pt x="0" y="20"/>
                    <a:pt x="1" y="26"/>
                  </a:cubicBezTo>
                  <a:cubicBezTo>
                    <a:pt x="13" y="26"/>
                    <a:pt x="13" y="26"/>
                    <a:pt x="13" y="26"/>
                  </a:cubicBezTo>
                  <a:cubicBezTo>
                    <a:pt x="13" y="21"/>
                    <a:pt x="14" y="17"/>
                    <a:pt x="18" y="14"/>
                  </a:cubicBezTo>
                  <a:cubicBezTo>
                    <a:pt x="20" y="12"/>
                    <a:pt x="23" y="11"/>
                    <a:pt x="27" y="12"/>
                  </a:cubicBezTo>
                  <a:cubicBezTo>
                    <a:pt x="30" y="13"/>
                    <a:pt x="32" y="14"/>
                    <a:pt x="33" y="17"/>
                  </a:cubicBezTo>
                  <a:cubicBezTo>
                    <a:pt x="35" y="22"/>
                    <a:pt x="34" y="27"/>
                    <a:pt x="31" y="30"/>
                  </a:cubicBezTo>
                  <a:cubicBezTo>
                    <a:pt x="20" y="42"/>
                    <a:pt x="2" y="51"/>
                    <a:pt x="3" y="69"/>
                  </a:cubicBezTo>
                  <a:cubicBezTo>
                    <a:pt x="51" y="66"/>
                    <a:pt x="51" y="66"/>
                    <a:pt x="51" y="66"/>
                  </a:cubicBezTo>
                  <a:cubicBezTo>
                    <a:pt x="51" y="63"/>
                    <a:pt x="51" y="59"/>
                    <a:pt x="51" y="55"/>
                  </a:cubicBezTo>
                  <a:lnTo>
                    <a:pt x="20" y="5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2" name="Freeform 17">
              <a:extLst>
                <a:ext uri="{FF2B5EF4-FFF2-40B4-BE49-F238E27FC236}">
                  <a16:creationId xmlns:a16="http://schemas.microsoft.com/office/drawing/2014/main" id="{92A474C3-A42D-E59F-F2A7-AF1C9AAB8EC1}"/>
                </a:ext>
              </a:extLst>
            </p:cNvPr>
            <p:cNvSpPr>
              <a:spLocks/>
            </p:cNvSpPr>
            <p:nvPr/>
          </p:nvSpPr>
          <p:spPr bwMode="auto">
            <a:xfrm>
              <a:off x="1211" y="2335"/>
              <a:ext cx="48" cy="90"/>
            </a:xfrm>
            <a:custGeom>
              <a:avLst/>
              <a:gdLst>
                <a:gd name="T0" fmla="*/ 21 w 35"/>
                <a:gd name="T1" fmla="*/ 4 h 66"/>
                <a:gd name="T2" fmla="*/ 2 w 35"/>
                <a:gd name="T3" fmla="*/ 5 h 66"/>
                <a:gd name="T4" fmla="*/ 0 w 35"/>
                <a:gd name="T5" fmla="*/ 14 h 66"/>
                <a:gd name="T6" fmla="*/ 16 w 35"/>
                <a:gd name="T7" fmla="*/ 19 h 66"/>
                <a:gd name="T8" fmla="*/ 16 w 35"/>
                <a:gd name="T9" fmla="*/ 20 h 66"/>
                <a:gd name="T10" fmla="*/ 2 w 35"/>
                <a:gd name="T11" fmla="*/ 62 h 66"/>
                <a:gd name="T12" fmla="*/ 15 w 35"/>
                <a:gd name="T13" fmla="*/ 66 h 66"/>
                <a:gd name="T14" fmla="*/ 35 w 35"/>
                <a:gd name="T15" fmla="*/ 4 h 66"/>
                <a:gd name="T16" fmla="*/ 35 w 35"/>
                <a:gd name="T17" fmla="*/ 4 h 66"/>
                <a:gd name="T18" fmla="*/ 25 w 35"/>
                <a:gd name="T19" fmla="*/ 0 h 66"/>
                <a:gd name="T20" fmla="*/ 21 w 35"/>
                <a:gd name="T21"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66">
                  <a:moveTo>
                    <a:pt x="21" y="4"/>
                  </a:moveTo>
                  <a:cubicBezTo>
                    <a:pt x="15" y="8"/>
                    <a:pt x="9" y="7"/>
                    <a:pt x="2" y="5"/>
                  </a:cubicBezTo>
                  <a:cubicBezTo>
                    <a:pt x="0" y="14"/>
                    <a:pt x="0" y="14"/>
                    <a:pt x="0" y="14"/>
                  </a:cubicBezTo>
                  <a:cubicBezTo>
                    <a:pt x="5" y="15"/>
                    <a:pt x="11" y="17"/>
                    <a:pt x="16" y="19"/>
                  </a:cubicBezTo>
                  <a:cubicBezTo>
                    <a:pt x="16" y="20"/>
                    <a:pt x="16" y="20"/>
                    <a:pt x="16" y="20"/>
                  </a:cubicBezTo>
                  <a:cubicBezTo>
                    <a:pt x="2" y="62"/>
                    <a:pt x="2" y="62"/>
                    <a:pt x="2" y="62"/>
                  </a:cubicBezTo>
                  <a:cubicBezTo>
                    <a:pt x="15" y="66"/>
                    <a:pt x="15" y="66"/>
                    <a:pt x="15" y="66"/>
                  </a:cubicBezTo>
                  <a:cubicBezTo>
                    <a:pt x="35" y="4"/>
                    <a:pt x="35" y="4"/>
                    <a:pt x="35" y="4"/>
                  </a:cubicBezTo>
                  <a:cubicBezTo>
                    <a:pt x="35" y="4"/>
                    <a:pt x="35" y="4"/>
                    <a:pt x="35" y="4"/>
                  </a:cubicBezTo>
                  <a:cubicBezTo>
                    <a:pt x="25" y="0"/>
                    <a:pt x="25" y="0"/>
                    <a:pt x="25" y="0"/>
                  </a:cubicBezTo>
                  <a:cubicBezTo>
                    <a:pt x="24" y="2"/>
                    <a:pt x="23" y="2"/>
                    <a:pt x="21" y="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4" name="Freeform 18">
              <a:extLst>
                <a:ext uri="{FF2B5EF4-FFF2-40B4-BE49-F238E27FC236}">
                  <a16:creationId xmlns:a16="http://schemas.microsoft.com/office/drawing/2014/main" id="{F92ECB3A-B830-2768-3741-8FA210854A91}"/>
                </a:ext>
              </a:extLst>
            </p:cNvPr>
            <p:cNvSpPr>
              <a:spLocks noEditPoints="1"/>
            </p:cNvSpPr>
            <p:nvPr/>
          </p:nvSpPr>
          <p:spPr bwMode="auto">
            <a:xfrm>
              <a:off x="1514" y="2329"/>
              <a:ext cx="83" cy="96"/>
            </a:xfrm>
            <a:custGeom>
              <a:avLst/>
              <a:gdLst>
                <a:gd name="T0" fmla="*/ 47 w 60"/>
                <a:gd name="T1" fmla="*/ 29 h 70"/>
                <a:gd name="T2" fmla="*/ 43 w 60"/>
                <a:gd name="T3" fmla="*/ 28 h 70"/>
                <a:gd name="T4" fmla="*/ 49 w 60"/>
                <a:gd name="T5" fmla="*/ 14 h 70"/>
                <a:gd name="T6" fmla="*/ 38 w 60"/>
                <a:gd name="T7" fmla="*/ 1 h 70"/>
                <a:gd name="T8" fmla="*/ 21 w 60"/>
                <a:gd name="T9" fmla="*/ 2 h 70"/>
                <a:gd name="T10" fmla="*/ 7 w 60"/>
                <a:gd name="T11" fmla="*/ 9 h 70"/>
                <a:gd name="T12" fmla="*/ 3 w 60"/>
                <a:gd name="T13" fmla="*/ 26 h 70"/>
                <a:gd name="T14" fmla="*/ 15 w 60"/>
                <a:gd name="T15" fmla="*/ 35 h 70"/>
                <a:gd name="T16" fmla="*/ 12 w 60"/>
                <a:gd name="T17" fmla="*/ 38 h 70"/>
                <a:gd name="T18" fmla="*/ 7 w 60"/>
                <a:gd name="T19" fmla="*/ 55 h 70"/>
                <a:gd name="T20" fmla="*/ 21 w 60"/>
                <a:gd name="T21" fmla="*/ 69 h 70"/>
                <a:gd name="T22" fmla="*/ 38 w 60"/>
                <a:gd name="T23" fmla="*/ 69 h 70"/>
                <a:gd name="T24" fmla="*/ 53 w 60"/>
                <a:gd name="T25" fmla="*/ 61 h 70"/>
                <a:gd name="T26" fmla="*/ 59 w 60"/>
                <a:gd name="T27" fmla="*/ 42 h 70"/>
                <a:gd name="T28" fmla="*/ 47 w 60"/>
                <a:gd name="T29" fmla="*/ 29 h 70"/>
                <a:gd name="T30" fmla="*/ 16 w 60"/>
                <a:gd name="T31" fmla="*/ 24 h 70"/>
                <a:gd name="T32" fmla="*/ 17 w 60"/>
                <a:gd name="T33" fmla="*/ 14 h 70"/>
                <a:gd name="T34" fmla="*/ 24 w 60"/>
                <a:gd name="T35" fmla="*/ 11 h 70"/>
                <a:gd name="T36" fmla="*/ 31 w 60"/>
                <a:gd name="T37" fmla="*/ 11 h 70"/>
                <a:gd name="T38" fmla="*/ 37 w 60"/>
                <a:gd name="T39" fmla="*/ 19 h 70"/>
                <a:gd name="T40" fmla="*/ 34 w 60"/>
                <a:gd name="T41" fmla="*/ 25 h 70"/>
                <a:gd name="T42" fmla="*/ 28 w 60"/>
                <a:gd name="T43" fmla="*/ 28 h 70"/>
                <a:gd name="T44" fmla="*/ 21 w 60"/>
                <a:gd name="T45" fmla="*/ 28 h 70"/>
                <a:gd name="T46" fmla="*/ 16 w 60"/>
                <a:gd name="T47" fmla="*/ 24 h 70"/>
                <a:gd name="T48" fmla="*/ 43 w 60"/>
                <a:gd name="T49" fmla="*/ 54 h 70"/>
                <a:gd name="T50" fmla="*/ 35 w 60"/>
                <a:gd name="T51" fmla="*/ 58 h 70"/>
                <a:gd name="T52" fmla="*/ 27 w 60"/>
                <a:gd name="T53" fmla="*/ 58 h 70"/>
                <a:gd name="T54" fmla="*/ 20 w 60"/>
                <a:gd name="T55" fmla="*/ 52 h 70"/>
                <a:gd name="T56" fmla="*/ 24 w 60"/>
                <a:gd name="T57" fmla="*/ 40 h 70"/>
                <a:gd name="T58" fmla="*/ 30 w 60"/>
                <a:gd name="T59" fmla="*/ 38 h 70"/>
                <a:gd name="T60" fmla="*/ 37 w 60"/>
                <a:gd name="T61" fmla="*/ 37 h 70"/>
                <a:gd name="T62" fmla="*/ 45 w 60"/>
                <a:gd name="T63" fmla="*/ 45 h 70"/>
                <a:gd name="T64" fmla="*/ 43 w 60"/>
                <a:gd name="T65" fmla="*/ 5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 h="70">
                  <a:moveTo>
                    <a:pt x="47" y="29"/>
                  </a:moveTo>
                  <a:cubicBezTo>
                    <a:pt x="43" y="28"/>
                    <a:pt x="43" y="28"/>
                    <a:pt x="43" y="28"/>
                  </a:cubicBezTo>
                  <a:cubicBezTo>
                    <a:pt x="47" y="25"/>
                    <a:pt x="51" y="20"/>
                    <a:pt x="49" y="14"/>
                  </a:cubicBezTo>
                  <a:cubicBezTo>
                    <a:pt x="48" y="8"/>
                    <a:pt x="44" y="4"/>
                    <a:pt x="38" y="1"/>
                  </a:cubicBezTo>
                  <a:cubicBezTo>
                    <a:pt x="33" y="0"/>
                    <a:pt x="27" y="0"/>
                    <a:pt x="21" y="2"/>
                  </a:cubicBezTo>
                  <a:cubicBezTo>
                    <a:pt x="16" y="3"/>
                    <a:pt x="10" y="5"/>
                    <a:pt x="7" y="9"/>
                  </a:cubicBezTo>
                  <a:cubicBezTo>
                    <a:pt x="3" y="14"/>
                    <a:pt x="0" y="19"/>
                    <a:pt x="3" y="26"/>
                  </a:cubicBezTo>
                  <a:cubicBezTo>
                    <a:pt x="4" y="31"/>
                    <a:pt x="10" y="34"/>
                    <a:pt x="15" y="35"/>
                  </a:cubicBezTo>
                  <a:cubicBezTo>
                    <a:pt x="12" y="38"/>
                    <a:pt x="12" y="38"/>
                    <a:pt x="12" y="38"/>
                  </a:cubicBezTo>
                  <a:cubicBezTo>
                    <a:pt x="7" y="43"/>
                    <a:pt x="6" y="48"/>
                    <a:pt x="7" y="55"/>
                  </a:cubicBezTo>
                  <a:cubicBezTo>
                    <a:pt x="9" y="61"/>
                    <a:pt x="14" y="67"/>
                    <a:pt x="21" y="69"/>
                  </a:cubicBezTo>
                  <a:cubicBezTo>
                    <a:pt x="26" y="70"/>
                    <a:pt x="32" y="70"/>
                    <a:pt x="38" y="69"/>
                  </a:cubicBezTo>
                  <a:cubicBezTo>
                    <a:pt x="44" y="67"/>
                    <a:pt x="49" y="64"/>
                    <a:pt x="53" y="61"/>
                  </a:cubicBezTo>
                  <a:cubicBezTo>
                    <a:pt x="58" y="56"/>
                    <a:pt x="60" y="49"/>
                    <a:pt x="59" y="42"/>
                  </a:cubicBezTo>
                  <a:cubicBezTo>
                    <a:pt x="57" y="36"/>
                    <a:pt x="54" y="31"/>
                    <a:pt x="47" y="29"/>
                  </a:cubicBezTo>
                  <a:moveTo>
                    <a:pt x="16" y="24"/>
                  </a:moveTo>
                  <a:cubicBezTo>
                    <a:pt x="15" y="22"/>
                    <a:pt x="15" y="17"/>
                    <a:pt x="17" y="14"/>
                  </a:cubicBezTo>
                  <a:cubicBezTo>
                    <a:pt x="19" y="13"/>
                    <a:pt x="21" y="12"/>
                    <a:pt x="24" y="11"/>
                  </a:cubicBezTo>
                  <a:cubicBezTo>
                    <a:pt x="26" y="10"/>
                    <a:pt x="29" y="10"/>
                    <a:pt x="31" y="11"/>
                  </a:cubicBezTo>
                  <a:cubicBezTo>
                    <a:pt x="35" y="12"/>
                    <a:pt x="37" y="16"/>
                    <a:pt x="37" y="19"/>
                  </a:cubicBezTo>
                  <a:cubicBezTo>
                    <a:pt x="37" y="22"/>
                    <a:pt x="36" y="23"/>
                    <a:pt x="34" y="25"/>
                  </a:cubicBezTo>
                  <a:cubicBezTo>
                    <a:pt x="32" y="26"/>
                    <a:pt x="30" y="27"/>
                    <a:pt x="28" y="28"/>
                  </a:cubicBezTo>
                  <a:cubicBezTo>
                    <a:pt x="26" y="29"/>
                    <a:pt x="23" y="29"/>
                    <a:pt x="21" y="28"/>
                  </a:cubicBezTo>
                  <a:cubicBezTo>
                    <a:pt x="19" y="28"/>
                    <a:pt x="17" y="26"/>
                    <a:pt x="16" y="24"/>
                  </a:cubicBezTo>
                  <a:moveTo>
                    <a:pt x="43" y="54"/>
                  </a:moveTo>
                  <a:cubicBezTo>
                    <a:pt x="41" y="56"/>
                    <a:pt x="39" y="57"/>
                    <a:pt x="35" y="58"/>
                  </a:cubicBezTo>
                  <a:cubicBezTo>
                    <a:pt x="32" y="59"/>
                    <a:pt x="29" y="59"/>
                    <a:pt x="27" y="58"/>
                  </a:cubicBezTo>
                  <a:cubicBezTo>
                    <a:pt x="23" y="57"/>
                    <a:pt x="21" y="54"/>
                    <a:pt x="20" y="52"/>
                  </a:cubicBezTo>
                  <a:cubicBezTo>
                    <a:pt x="19" y="47"/>
                    <a:pt x="20" y="43"/>
                    <a:pt x="24" y="40"/>
                  </a:cubicBezTo>
                  <a:cubicBezTo>
                    <a:pt x="26" y="39"/>
                    <a:pt x="28" y="38"/>
                    <a:pt x="30" y="38"/>
                  </a:cubicBezTo>
                  <a:cubicBezTo>
                    <a:pt x="33" y="37"/>
                    <a:pt x="35" y="37"/>
                    <a:pt x="37" y="37"/>
                  </a:cubicBezTo>
                  <a:cubicBezTo>
                    <a:pt x="41" y="38"/>
                    <a:pt x="45" y="41"/>
                    <a:pt x="45" y="45"/>
                  </a:cubicBezTo>
                  <a:cubicBezTo>
                    <a:pt x="46" y="48"/>
                    <a:pt x="45" y="52"/>
                    <a:pt x="43" y="54"/>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5" name="Freeform 19">
              <a:extLst>
                <a:ext uri="{FF2B5EF4-FFF2-40B4-BE49-F238E27FC236}">
                  <a16:creationId xmlns:a16="http://schemas.microsoft.com/office/drawing/2014/main" id="{12944337-5E05-2EE2-7CB2-B3DC28ABBC44}"/>
                </a:ext>
              </a:extLst>
            </p:cNvPr>
            <p:cNvSpPr>
              <a:spLocks noEditPoints="1"/>
            </p:cNvSpPr>
            <p:nvPr/>
          </p:nvSpPr>
          <p:spPr bwMode="auto">
            <a:xfrm>
              <a:off x="1292" y="2350"/>
              <a:ext cx="74" cy="96"/>
            </a:xfrm>
            <a:custGeom>
              <a:avLst/>
              <a:gdLst>
                <a:gd name="T0" fmla="*/ 46 w 54"/>
                <a:gd name="T1" fmla="*/ 34 h 70"/>
                <a:gd name="T2" fmla="*/ 43 w 54"/>
                <a:gd name="T3" fmla="*/ 32 h 70"/>
                <a:gd name="T4" fmla="*/ 53 w 54"/>
                <a:gd name="T5" fmla="*/ 21 h 70"/>
                <a:gd name="T6" fmla="*/ 46 w 54"/>
                <a:gd name="T7" fmla="*/ 5 h 70"/>
                <a:gd name="T8" fmla="*/ 30 w 54"/>
                <a:gd name="T9" fmla="*/ 1 h 70"/>
                <a:gd name="T10" fmla="*/ 14 w 54"/>
                <a:gd name="T11" fmla="*/ 3 h 70"/>
                <a:gd name="T12" fmla="*/ 5 w 54"/>
                <a:gd name="T13" fmla="*/ 18 h 70"/>
                <a:gd name="T14" fmla="*/ 14 w 54"/>
                <a:gd name="T15" fmla="*/ 31 h 70"/>
                <a:gd name="T16" fmla="*/ 10 w 54"/>
                <a:gd name="T17" fmla="*/ 32 h 70"/>
                <a:gd name="T18" fmla="*/ 1 w 54"/>
                <a:gd name="T19" fmla="*/ 47 h 70"/>
                <a:gd name="T20" fmla="*/ 10 w 54"/>
                <a:gd name="T21" fmla="*/ 64 h 70"/>
                <a:gd name="T22" fmla="*/ 26 w 54"/>
                <a:gd name="T23" fmla="*/ 69 h 70"/>
                <a:gd name="T24" fmla="*/ 43 w 54"/>
                <a:gd name="T25" fmla="*/ 66 h 70"/>
                <a:gd name="T26" fmla="*/ 54 w 54"/>
                <a:gd name="T27" fmla="*/ 50 h 70"/>
                <a:gd name="T28" fmla="*/ 46 w 54"/>
                <a:gd name="T29" fmla="*/ 34 h 70"/>
                <a:gd name="T30" fmla="*/ 23 w 54"/>
                <a:gd name="T31" fmla="*/ 12 h 70"/>
                <a:gd name="T32" fmla="*/ 30 w 54"/>
                <a:gd name="T33" fmla="*/ 10 h 70"/>
                <a:gd name="T34" fmla="*/ 37 w 54"/>
                <a:gd name="T35" fmla="*/ 12 h 70"/>
                <a:gd name="T36" fmla="*/ 40 w 54"/>
                <a:gd name="T37" fmla="*/ 22 h 70"/>
                <a:gd name="T38" fmla="*/ 35 w 54"/>
                <a:gd name="T39" fmla="*/ 27 h 70"/>
                <a:gd name="T40" fmla="*/ 29 w 54"/>
                <a:gd name="T41" fmla="*/ 28 h 70"/>
                <a:gd name="T42" fmla="*/ 22 w 54"/>
                <a:gd name="T43" fmla="*/ 26 h 70"/>
                <a:gd name="T44" fmla="*/ 18 w 54"/>
                <a:gd name="T45" fmla="*/ 21 h 70"/>
                <a:gd name="T46" fmla="*/ 23 w 54"/>
                <a:gd name="T47" fmla="*/ 12 h 70"/>
                <a:gd name="T48" fmla="*/ 35 w 54"/>
                <a:gd name="T49" fmla="*/ 57 h 70"/>
                <a:gd name="T50" fmla="*/ 27 w 54"/>
                <a:gd name="T51" fmla="*/ 59 h 70"/>
                <a:gd name="T52" fmla="*/ 18 w 54"/>
                <a:gd name="T53" fmla="*/ 56 h 70"/>
                <a:gd name="T54" fmla="*/ 14 w 54"/>
                <a:gd name="T55" fmla="*/ 48 h 70"/>
                <a:gd name="T56" fmla="*/ 21 w 54"/>
                <a:gd name="T57" fmla="*/ 38 h 70"/>
                <a:gd name="T58" fmla="*/ 28 w 54"/>
                <a:gd name="T59" fmla="*/ 38 h 70"/>
                <a:gd name="T60" fmla="*/ 35 w 54"/>
                <a:gd name="T61" fmla="*/ 39 h 70"/>
                <a:gd name="T62" fmla="*/ 40 w 54"/>
                <a:gd name="T63" fmla="*/ 50 h 70"/>
                <a:gd name="T64" fmla="*/ 35 w 54"/>
                <a:gd name="T65"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 h="70">
                  <a:moveTo>
                    <a:pt x="46" y="34"/>
                  </a:moveTo>
                  <a:cubicBezTo>
                    <a:pt x="43" y="32"/>
                    <a:pt x="43" y="32"/>
                    <a:pt x="43" y="32"/>
                  </a:cubicBezTo>
                  <a:cubicBezTo>
                    <a:pt x="48" y="31"/>
                    <a:pt x="53" y="26"/>
                    <a:pt x="53" y="21"/>
                  </a:cubicBezTo>
                  <a:cubicBezTo>
                    <a:pt x="54" y="14"/>
                    <a:pt x="51" y="9"/>
                    <a:pt x="46" y="5"/>
                  </a:cubicBezTo>
                  <a:cubicBezTo>
                    <a:pt x="42" y="2"/>
                    <a:pt x="36" y="1"/>
                    <a:pt x="30" y="1"/>
                  </a:cubicBezTo>
                  <a:cubicBezTo>
                    <a:pt x="24" y="0"/>
                    <a:pt x="19" y="1"/>
                    <a:pt x="14" y="3"/>
                  </a:cubicBezTo>
                  <a:cubicBezTo>
                    <a:pt x="9" y="7"/>
                    <a:pt x="5" y="11"/>
                    <a:pt x="5" y="18"/>
                  </a:cubicBezTo>
                  <a:cubicBezTo>
                    <a:pt x="5" y="23"/>
                    <a:pt x="9" y="28"/>
                    <a:pt x="14" y="31"/>
                  </a:cubicBezTo>
                  <a:cubicBezTo>
                    <a:pt x="10" y="32"/>
                    <a:pt x="10" y="32"/>
                    <a:pt x="10" y="32"/>
                  </a:cubicBezTo>
                  <a:cubicBezTo>
                    <a:pt x="4" y="35"/>
                    <a:pt x="1" y="41"/>
                    <a:pt x="1" y="47"/>
                  </a:cubicBezTo>
                  <a:cubicBezTo>
                    <a:pt x="0" y="54"/>
                    <a:pt x="4" y="61"/>
                    <a:pt x="10" y="64"/>
                  </a:cubicBezTo>
                  <a:cubicBezTo>
                    <a:pt x="14" y="67"/>
                    <a:pt x="20" y="69"/>
                    <a:pt x="26" y="69"/>
                  </a:cubicBezTo>
                  <a:cubicBezTo>
                    <a:pt x="32" y="70"/>
                    <a:pt x="38" y="69"/>
                    <a:pt x="43" y="66"/>
                  </a:cubicBezTo>
                  <a:cubicBezTo>
                    <a:pt x="49" y="63"/>
                    <a:pt x="53" y="57"/>
                    <a:pt x="54" y="50"/>
                  </a:cubicBezTo>
                  <a:cubicBezTo>
                    <a:pt x="54" y="44"/>
                    <a:pt x="52" y="38"/>
                    <a:pt x="46" y="34"/>
                  </a:cubicBezTo>
                  <a:moveTo>
                    <a:pt x="23" y="12"/>
                  </a:moveTo>
                  <a:cubicBezTo>
                    <a:pt x="25" y="10"/>
                    <a:pt x="27" y="10"/>
                    <a:pt x="30" y="10"/>
                  </a:cubicBezTo>
                  <a:cubicBezTo>
                    <a:pt x="32" y="10"/>
                    <a:pt x="35" y="11"/>
                    <a:pt x="37" y="12"/>
                  </a:cubicBezTo>
                  <a:cubicBezTo>
                    <a:pt x="40" y="15"/>
                    <a:pt x="41" y="19"/>
                    <a:pt x="40" y="22"/>
                  </a:cubicBezTo>
                  <a:cubicBezTo>
                    <a:pt x="39" y="24"/>
                    <a:pt x="37" y="26"/>
                    <a:pt x="35" y="27"/>
                  </a:cubicBezTo>
                  <a:cubicBezTo>
                    <a:pt x="33" y="27"/>
                    <a:pt x="31" y="28"/>
                    <a:pt x="29" y="28"/>
                  </a:cubicBezTo>
                  <a:cubicBezTo>
                    <a:pt x="26" y="28"/>
                    <a:pt x="24" y="27"/>
                    <a:pt x="22" y="26"/>
                  </a:cubicBezTo>
                  <a:cubicBezTo>
                    <a:pt x="20" y="25"/>
                    <a:pt x="19" y="23"/>
                    <a:pt x="18" y="21"/>
                  </a:cubicBezTo>
                  <a:cubicBezTo>
                    <a:pt x="18" y="18"/>
                    <a:pt x="19" y="13"/>
                    <a:pt x="23" y="12"/>
                  </a:cubicBezTo>
                  <a:moveTo>
                    <a:pt x="35" y="57"/>
                  </a:moveTo>
                  <a:cubicBezTo>
                    <a:pt x="33" y="58"/>
                    <a:pt x="30" y="59"/>
                    <a:pt x="27" y="59"/>
                  </a:cubicBezTo>
                  <a:cubicBezTo>
                    <a:pt x="24" y="59"/>
                    <a:pt x="20" y="58"/>
                    <a:pt x="18" y="56"/>
                  </a:cubicBezTo>
                  <a:cubicBezTo>
                    <a:pt x="16" y="54"/>
                    <a:pt x="14" y="51"/>
                    <a:pt x="14" y="48"/>
                  </a:cubicBezTo>
                  <a:cubicBezTo>
                    <a:pt x="15" y="44"/>
                    <a:pt x="17" y="40"/>
                    <a:pt x="21" y="38"/>
                  </a:cubicBezTo>
                  <a:cubicBezTo>
                    <a:pt x="23" y="38"/>
                    <a:pt x="25" y="37"/>
                    <a:pt x="28" y="38"/>
                  </a:cubicBezTo>
                  <a:cubicBezTo>
                    <a:pt x="31" y="38"/>
                    <a:pt x="33" y="38"/>
                    <a:pt x="35" y="39"/>
                  </a:cubicBezTo>
                  <a:cubicBezTo>
                    <a:pt x="39" y="41"/>
                    <a:pt x="41" y="45"/>
                    <a:pt x="40" y="50"/>
                  </a:cubicBezTo>
                  <a:cubicBezTo>
                    <a:pt x="40" y="52"/>
                    <a:pt x="38" y="55"/>
                    <a:pt x="35" y="57"/>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6" name="Freeform 20">
              <a:extLst>
                <a:ext uri="{FF2B5EF4-FFF2-40B4-BE49-F238E27FC236}">
                  <a16:creationId xmlns:a16="http://schemas.microsoft.com/office/drawing/2014/main" id="{2B7F036C-B703-1A69-B16F-0B288F1948B5}"/>
                </a:ext>
              </a:extLst>
            </p:cNvPr>
            <p:cNvSpPr>
              <a:spLocks/>
            </p:cNvSpPr>
            <p:nvPr/>
          </p:nvSpPr>
          <p:spPr bwMode="auto">
            <a:xfrm>
              <a:off x="1675" y="1540"/>
              <a:ext cx="89" cy="54"/>
            </a:xfrm>
            <a:custGeom>
              <a:avLst/>
              <a:gdLst>
                <a:gd name="T0" fmla="*/ 7 w 89"/>
                <a:gd name="T1" fmla="*/ 54 h 54"/>
                <a:gd name="T2" fmla="*/ 89 w 89"/>
                <a:gd name="T3" fmla="*/ 18 h 54"/>
                <a:gd name="T4" fmla="*/ 82 w 89"/>
                <a:gd name="T5" fmla="*/ 0 h 54"/>
                <a:gd name="T6" fmla="*/ 0 w 89"/>
                <a:gd name="T7" fmla="*/ 36 h 54"/>
                <a:gd name="T8" fmla="*/ 7 w 89"/>
                <a:gd name="T9" fmla="*/ 54 h 54"/>
              </a:gdLst>
              <a:ahLst/>
              <a:cxnLst>
                <a:cxn ang="0">
                  <a:pos x="T0" y="T1"/>
                </a:cxn>
                <a:cxn ang="0">
                  <a:pos x="T2" y="T3"/>
                </a:cxn>
                <a:cxn ang="0">
                  <a:pos x="T4" y="T5"/>
                </a:cxn>
                <a:cxn ang="0">
                  <a:pos x="T6" y="T7"/>
                </a:cxn>
                <a:cxn ang="0">
                  <a:pos x="T8" y="T9"/>
                </a:cxn>
              </a:cxnLst>
              <a:rect l="0" t="0" r="r" b="b"/>
              <a:pathLst>
                <a:path w="89" h="54">
                  <a:moveTo>
                    <a:pt x="7" y="54"/>
                  </a:moveTo>
                  <a:lnTo>
                    <a:pt x="89" y="18"/>
                  </a:lnTo>
                  <a:lnTo>
                    <a:pt x="82" y="0"/>
                  </a:lnTo>
                  <a:lnTo>
                    <a:pt x="0" y="36"/>
                  </a:lnTo>
                  <a:lnTo>
                    <a:pt x="7" y="5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7" name="Freeform 21">
              <a:extLst>
                <a:ext uri="{FF2B5EF4-FFF2-40B4-BE49-F238E27FC236}">
                  <a16:creationId xmlns:a16="http://schemas.microsoft.com/office/drawing/2014/main" id="{1317EA30-7F78-62E5-A16B-2FEBB8AABD5D}"/>
                </a:ext>
              </a:extLst>
            </p:cNvPr>
            <p:cNvSpPr>
              <a:spLocks/>
            </p:cNvSpPr>
            <p:nvPr/>
          </p:nvSpPr>
          <p:spPr bwMode="auto">
            <a:xfrm>
              <a:off x="1433" y="1323"/>
              <a:ext cx="77" cy="94"/>
            </a:xfrm>
            <a:custGeom>
              <a:avLst/>
              <a:gdLst>
                <a:gd name="T0" fmla="*/ 27 w 56"/>
                <a:gd name="T1" fmla="*/ 68 h 68"/>
                <a:gd name="T2" fmla="*/ 56 w 56"/>
                <a:gd name="T3" fmla="*/ 6 h 68"/>
                <a:gd name="T4" fmla="*/ 42 w 56"/>
                <a:gd name="T5" fmla="*/ 4 h 68"/>
                <a:gd name="T6" fmla="*/ 23 w 56"/>
                <a:gd name="T7" fmla="*/ 51 h 68"/>
                <a:gd name="T8" fmla="*/ 14 w 56"/>
                <a:gd name="T9" fmla="*/ 1 h 68"/>
                <a:gd name="T10" fmla="*/ 0 w 56"/>
                <a:gd name="T11" fmla="*/ 0 h 68"/>
                <a:gd name="T12" fmla="*/ 15 w 56"/>
                <a:gd name="T13" fmla="*/ 67 h 68"/>
                <a:gd name="T14" fmla="*/ 27 w 56"/>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68">
                  <a:moveTo>
                    <a:pt x="27" y="68"/>
                  </a:moveTo>
                  <a:cubicBezTo>
                    <a:pt x="56" y="6"/>
                    <a:pt x="56" y="6"/>
                    <a:pt x="56" y="6"/>
                  </a:cubicBezTo>
                  <a:cubicBezTo>
                    <a:pt x="42" y="4"/>
                    <a:pt x="42" y="4"/>
                    <a:pt x="42" y="4"/>
                  </a:cubicBezTo>
                  <a:cubicBezTo>
                    <a:pt x="36" y="20"/>
                    <a:pt x="29" y="38"/>
                    <a:pt x="23" y="51"/>
                  </a:cubicBezTo>
                  <a:cubicBezTo>
                    <a:pt x="20" y="37"/>
                    <a:pt x="17" y="18"/>
                    <a:pt x="14" y="1"/>
                  </a:cubicBezTo>
                  <a:cubicBezTo>
                    <a:pt x="0" y="0"/>
                    <a:pt x="0" y="0"/>
                    <a:pt x="0" y="0"/>
                  </a:cubicBezTo>
                  <a:cubicBezTo>
                    <a:pt x="15" y="67"/>
                    <a:pt x="15" y="67"/>
                    <a:pt x="15" y="67"/>
                  </a:cubicBezTo>
                  <a:lnTo>
                    <a:pt x="27" y="6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8" name="Freeform 22">
              <a:extLst>
                <a:ext uri="{FF2B5EF4-FFF2-40B4-BE49-F238E27FC236}">
                  <a16:creationId xmlns:a16="http://schemas.microsoft.com/office/drawing/2014/main" id="{B122C8D7-1962-3CF1-77E8-2A2B8D890407}"/>
                </a:ext>
              </a:extLst>
            </p:cNvPr>
            <p:cNvSpPr>
              <a:spLocks/>
            </p:cNvSpPr>
            <p:nvPr/>
          </p:nvSpPr>
          <p:spPr bwMode="auto">
            <a:xfrm>
              <a:off x="1044" y="1447"/>
              <a:ext cx="110" cy="101"/>
            </a:xfrm>
            <a:custGeom>
              <a:avLst/>
              <a:gdLst>
                <a:gd name="T0" fmla="*/ 110 w 110"/>
                <a:gd name="T1" fmla="*/ 44 h 101"/>
                <a:gd name="T2" fmla="*/ 98 w 110"/>
                <a:gd name="T3" fmla="*/ 35 h 101"/>
                <a:gd name="T4" fmla="*/ 75 w 110"/>
                <a:gd name="T5" fmla="*/ 77 h 101"/>
                <a:gd name="T6" fmla="*/ 53 w 110"/>
                <a:gd name="T7" fmla="*/ 64 h 101"/>
                <a:gd name="T8" fmla="*/ 72 w 110"/>
                <a:gd name="T9" fmla="*/ 29 h 101"/>
                <a:gd name="T10" fmla="*/ 58 w 110"/>
                <a:gd name="T11" fmla="*/ 22 h 101"/>
                <a:gd name="T12" fmla="*/ 39 w 110"/>
                <a:gd name="T13" fmla="*/ 57 h 101"/>
                <a:gd name="T14" fmla="*/ 22 w 110"/>
                <a:gd name="T15" fmla="*/ 48 h 101"/>
                <a:gd name="T16" fmla="*/ 44 w 110"/>
                <a:gd name="T17" fmla="*/ 7 h 101"/>
                <a:gd name="T18" fmla="*/ 32 w 110"/>
                <a:gd name="T19" fmla="*/ 0 h 101"/>
                <a:gd name="T20" fmla="*/ 0 w 110"/>
                <a:gd name="T21" fmla="*/ 57 h 101"/>
                <a:gd name="T22" fmla="*/ 79 w 110"/>
                <a:gd name="T23" fmla="*/ 101 h 101"/>
                <a:gd name="T24" fmla="*/ 110 w 110"/>
                <a:gd name="T25" fmla="*/ 4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01">
                  <a:moveTo>
                    <a:pt x="110" y="44"/>
                  </a:moveTo>
                  <a:lnTo>
                    <a:pt x="98" y="35"/>
                  </a:lnTo>
                  <a:lnTo>
                    <a:pt x="75" y="77"/>
                  </a:lnTo>
                  <a:lnTo>
                    <a:pt x="53" y="64"/>
                  </a:lnTo>
                  <a:lnTo>
                    <a:pt x="72" y="29"/>
                  </a:lnTo>
                  <a:lnTo>
                    <a:pt x="58" y="22"/>
                  </a:lnTo>
                  <a:lnTo>
                    <a:pt x="39" y="57"/>
                  </a:lnTo>
                  <a:lnTo>
                    <a:pt x="22" y="48"/>
                  </a:lnTo>
                  <a:lnTo>
                    <a:pt x="44" y="7"/>
                  </a:lnTo>
                  <a:lnTo>
                    <a:pt x="32" y="0"/>
                  </a:lnTo>
                  <a:lnTo>
                    <a:pt x="0" y="57"/>
                  </a:lnTo>
                  <a:lnTo>
                    <a:pt x="79" y="101"/>
                  </a:lnTo>
                  <a:lnTo>
                    <a:pt x="110" y="4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19" name="Freeform 23">
              <a:extLst>
                <a:ext uri="{FF2B5EF4-FFF2-40B4-BE49-F238E27FC236}">
                  <a16:creationId xmlns:a16="http://schemas.microsoft.com/office/drawing/2014/main" id="{8CD04450-AB41-C494-148A-B5B2A856E8B2}"/>
                </a:ext>
              </a:extLst>
            </p:cNvPr>
            <p:cNvSpPr>
              <a:spLocks noEditPoints="1"/>
            </p:cNvSpPr>
            <p:nvPr/>
          </p:nvSpPr>
          <p:spPr bwMode="auto">
            <a:xfrm>
              <a:off x="967" y="1837"/>
              <a:ext cx="92" cy="73"/>
            </a:xfrm>
            <a:custGeom>
              <a:avLst/>
              <a:gdLst>
                <a:gd name="T0" fmla="*/ 64 w 67"/>
                <a:gd name="T1" fmla="*/ 10 h 53"/>
                <a:gd name="T2" fmla="*/ 45 w 67"/>
                <a:gd name="T3" fmla="*/ 0 h 53"/>
                <a:gd name="T4" fmla="*/ 31 w 67"/>
                <a:gd name="T5" fmla="*/ 12 h 53"/>
                <a:gd name="T6" fmla="*/ 20 w 67"/>
                <a:gd name="T7" fmla="*/ 2 h 53"/>
                <a:gd name="T8" fmla="*/ 4 w 67"/>
                <a:gd name="T9" fmla="*/ 9 h 53"/>
                <a:gd name="T10" fmla="*/ 1 w 67"/>
                <a:gd name="T11" fmla="*/ 53 h 53"/>
                <a:gd name="T12" fmla="*/ 66 w 67"/>
                <a:gd name="T13" fmla="*/ 53 h 53"/>
                <a:gd name="T14" fmla="*/ 66 w 67"/>
                <a:gd name="T15" fmla="*/ 48 h 53"/>
                <a:gd name="T16" fmla="*/ 64 w 67"/>
                <a:gd name="T17" fmla="*/ 10 h 53"/>
                <a:gd name="T18" fmla="*/ 27 w 67"/>
                <a:gd name="T19" fmla="*/ 39 h 53"/>
                <a:gd name="T20" fmla="*/ 11 w 67"/>
                <a:gd name="T21" fmla="*/ 39 h 53"/>
                <a:gd name="T22" fmla="*/ 18 w 67"/>
                <a:gd name="T23" fmla="*/ 15 h 53"/>
                <a:gd name="T24" fmla="*/ 26 w 67"/>
                <a:gd name="T25" fmla="*/ 19 h 53"/>
                <a:gd name="T26" fmla="*/ 27 w 67"/>
                <a:gd name="T27" fmla="*/ 39 h 53"/>
                <a:gd name="T28" fmla="*/ 55 w 67"/>
                <a:gd name="T29" fmla="*/ 39 h 53"/>
                <a:gd name="T30" fmla="*/ 37 w 67"/>
                <a:gd name="T31" fmla="*/ 39 h 53"/>
                <a:gd name="T32" fmla="*/ 37 w 67"/>
                <a:gd name="T33" fmla="*/ 39 h 53"/>
                <a:gd name="T34" fmla="*/ 44 w 67"/>
                <a:gd name="T35" fmla="*/ 14 h 53"/>
                <a:gd name="T36" fmla="*/ 53 w 67"/>
                <a:gd name="T37" fmla="*/ 16 h 53"/>
                <a:gd name="T38" fmla="*/ 55 w 67"/>
                <a:gd name="T39" fmla="*/ 3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53">
                  <a:moveTo>
                    <a:pt x="64" y="10"/>
                  </a:moveTo>
                  <a:cubicBezTo>
                    <a:pt x="61" y="3"/>
                    <a:pt x="53" y="0"/>
                    <a:pt x="45" y="0"/>
                  </a:cubicBezTo>
                  <a:cubicBezTo>
                    <a:pt x="39" y="1"/>
                    <a:pt x="34" y="5"/>
                    <a:pt x="31" y="12"/>
                  </a:cubicBezTo>
                  <a:cubicBezTo>
                    <a:pt x="30" y="8"/>
                    <a:pt x="26" y="3"/>
                    <a:pt x="20" y="2"/>
                  </a:cubicBezTo>
                  <a:cubicBezTo>
                    <a:pt x="13" y="2"/>
                    <a:pt x="7" y="3"/>
                    <a:pt x="4" y="9"/>
                  </a:cubicBezTo>
                  <a:cubicBezTo>
                    <a:pt x="0" y="14"/>
                    <a:pt x="2" y="39"/>
                    <a:pt x="1" y="53"/>
                  </a:cubicBezTo>
                  <a:cubicBezTo>
                    <a:pt x="66" y="53"/>
                    <a:pt x="66" y="53"/>
                    <a:pt x="66" y="53"/>
                  </a:cubicBezTo>
                  <a:cubicBezTo>
                    <a:pt x="66" y="48"/>
                    <a:pt x="66" y="48"/>
                    <a:pt x="66" y="48"/>
                  </a:cubicBezTo>
                  <a:cubicBezTo>
                    <a:pt x="66" y="22"/>
                    <a:pt x="67" y="19"/>
                    <a:pt x="64" y="10"/>
                  </a:cubicBezTo>
                  <a:moveTo>
                    <a:pt x="27" y="39"/>
                  </a:moveTo>
                  <a:cubicBezTo>
                    <a:pt x="11" y="39"/>
                    <a:pt x="11" y="39"/>
                    <a:pt x="11" y="39"/>
                  </a:cubicBezTo>
                  <a:cubicBezTo>
                    <a:pt x="11" y="24"/>
                    <a:pt x="9" y="16"/>
                    <a:pt x="18" y="15"/>
                  </a:cubicBezTo>
                  <a:cubicBezTo>
                    <a:pt x="24" y="15"/>
                    <a:pt x="25" y="16"/>
                    <a:pt x="26" y="19"/>
                  </a:cubicBezTo>
                  <a:cubicBezTo>
                    <a:pt x="27" y="23"/>
                    <a:pt x="27" y="26"/>
                    <a:pt x="27" y="39"/>
                  </a:cubicBezTo>
                  <a:moveTo>
                    <a:pt x="55" y="39"/>
                  </a:moveTo>
                  <a:cubicBezTo>
                    <a:pt x="37" y="39"/>
                    <a:pt x="37" y="39"/>
                    <a:pt x="37" y="39"/>
                  </a:cubicBezTo>
                  <a:cubicBezTo>
                    <a:pt x="37" y="39"/>
                    <a:pt x="37" y="39"/>
                    <a:pt x="37" y="39"/>
                  </a:cubicBezTo>
                  <a:cubicBezTo>
                    <a:pt x="37" y="25"/>
                    <a:pt x="35" y="16"/>
                    <a:pt x="44" y="14"/>
                  </a:cubicBezTo>
                  <a:cubicBezTo>
                    <a:pt x="47" y="14"/>
                    <a:pt x="50" y="14"/>
                    <a:pt x="53" y="16"/>
                  </a:cubicBezTo>
                  <a:cubicBezTo>
                    <a:pt x="56" y="20"/>
                    <a:pt x="55" y="26"/>
                    <a:pt x="55" y="39"/>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0" name="Freeform 24">
              <a:extLst>
                <a:ext uri="{FF2B5EF4-FFF2-40B4-BE49-F238E27FC236}">
                  <a16:creationId xmlns:a16="http://schemas.microsoft.com/office/drawing/2014/main" id="{4A334A2C-810E-126A-4438-5796FA8DD2AB}"/>
                </a:ext>
              </a:extLst>
            </p:cNvPr>
            <p:cNvSpPr>
              <a:spLocks/>
            </p:cNvSpPr>
            <p:nvPr/>
          </p:nvSpPr>
          <p:spPr bwMode="auto">
            <a:xfrm>
              <a:off x="1700" y="1605"/>
              <a:ext cx="97" cy="73"/>
            </a:xfrm>
            <a:custGeom>
              <a:avLst/>
              <a:gdLst>
                <a:gd name="T0" fmla="*/ 0 w 97"/>
                <a:gd name="T1" fmla="*/ 48 h 73"/>
                <a:gd name="T2" fmla="*/ 5 w 97"/>
                <a:gd name="T3" fmla="*/ 66 h 73"/>
                <a:gd name="T4" fmla="*/ 76 w 97"/>
                <a:gd name="T5" fmla="*/ 48 h 73"/>
                <a:gd name="T6" fmla="*/ 83 w 97"/>
                <a:gd name="T7" fmla="*/ 73 h 73"/>
                <a:gd name="T8" fmla="*/ 97 w 97"/>
                <a:gd name="T9" fmla="*/ 70 h 73"/>
                <a:gd name="T10" fmla="*/ 79 w 97"/>
                <a:gd name="T11" fmla="*/ 0 h 73"/>
                <a:gd name="T12" fmla="*/ 65 w 97"/>
                <a:gd name="T13" fmla="*/ 3 h 73"/>
                <a:gd name="T14" fmla="*/ 72 w 97"/>
                <a:gd name="T15" fmla="*/ 29 h 73"/>
                <a:gd name="T16" fmla="*/ 0 w 97"/>
                <a:gd name="T17" fmla="*/ 4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73">
                  <a:moveTo>
                    <a:pt x="0" y="48"/>
                  </a:moveTo>
                  <a:lnTo>
                    <a:pt x="5" y="66"/>
                  </a:lnTo>
                  <a:lnTo>
                    <a:pt x="76" y="48"/>
                  </a:lnTo>
                  <a:lnTo>
                    <a:pt x="83" y="73"/>
                  </a:lnTo>
                  <a:lnTo>
                    <a:pt x="97" y="70"/>
                  </a:lnTo>
                  <a:lnTo>
                    <a:pt x="79" y="0"/>
                  </a:lnTo>
                  <a:lnTo>
                    <a:pt x="65" y="3"/>
                  </a:lnTo>
                  <a:lnTo>
                    <a:pt x="72" y="29"/>
                  </a:lnTo>
                  <a:lnTo>
                    <a:pt x="0" y="48"/>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1" name="Freeform 25">
              <a:extLst>
                <a:ext uri="{FF2B5EF4-FFF2-40B4-BE49-F238E27FC236}">
                  <a16:creationId xmlns:a16="http://schemas.microsoft.com/office/drawing/2014/main" id="{0D6F6229-B066-08B2-0A78-DB30BC4141AE}"/>
                </a:ext>
              </a:extLst>
            </p:cNvPr>
            <p:cNvSpPr>
              <a:spLocks/>
            </p:cNvSpPr>
            <p:nvPr/>
          </p:nvSpPr>
          <p:spPr bwMode="auto">
            <a:xfrm>
              <a:off x="1261" y="1333"/>
              <a:ext cx="51" cy="89"/>
            </a:xfrm>
            <a:custGeom>
              <a:avLst/>
              <a:gdLst>
                <a:gd name="T0" fmla="*/ 16 w 37"/>
                <a:gd name="T1" fmla="*/ 61 h 65"/>
                <a:gd name="T2" fmla="*/ 37 w 37"/>
                <a:gd name="T3" fmla="*/ 64 h 65"/>
                <a:gd name="T4" fmla="*/ 35 w 37"/>
                <a:gd name="T5" fmla="*/ 54 h 65"/>
                <a:gd name="T6" fmla="*/ 29 w 37"/>
                <a:gd name="T7" fmla="*/ 54 h 65"/>
                <a:gd name="T8" fmla="*/ 21 w 37"/>
                <a:gd name="T9" fmla="*/ 47 h 65"/>
                <a:gd name="T10" fmla="*/ 14 w 37"/>
                <a:gd name="T11" fmla="*/ 0 h 65"/>
                <a:gd name="T12" fmla="*/ 0 w 37"/>
                <a:gd name="T13" fmla="*/ 2 h 65"/>
                <a:gd name="T14" fmla="*/ 8 w 37"/>
                <a:gd name="T15" fmla="*/ 49 h 65"/>
                <a:gd name="T16" fmla="*/ 16 w 37"/>
                <a:gd name="T17" fmla="*/ 6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65">
                  <a:moveTo>
                    <a:pt x="16" y="61"/>
                  </a:moveTo>
                  <a:cubicBezTo>
                    <a:pt x="22" y="64"/>
                    <a:pt x="29" y="65"/>
                    <a:pt x="37" y="64"/>
                  </a:cubicBezTo>
                  <a:cubicBezTo>
                    <a:pt x="35" y="54"/>
                    <a:pt x="35" y="54"/>
                    <a:pt x="35" y="54"/>
                  </a:cubicBezTo>
                  <a:cubicBezTo>
                    <a:pt x="33" y="54"/>
                    <a:pt x="31" y="54"/>
                    <a:pt x="29" y="54"/>
                  </a:cubicBezTo>
                  <a:cubicBezTo>
                    <a:pt x="25" y="53"/>
                    <a:pt x="22" y="51"/>
                    <a:pt x="21" y="47"/>
                  </a:cubicBezTo>
                  <a:cubicBezTo>
                    <a:pt x="14" y="0"/>
                    <a:pt x="14" y="0"/>
                    <a:pt x="14" y="0"/>
                  </a:cubicBezTo>
                  <a:cubicBezTo>
                    <a:pt x="0" y="2"/>
                    <a:pt x="0" y="2"/>
                    <a:pt x="0" y="2"/>
                  </a:cubicBezTo>
                  <a:cubicBezTo>
                    <a:pt x="8" y="49"/>
                    <a:pt x="8" y="49"/>
                    <a:pt x="8" y="49"/>
                  </a:cubicBezTo>
                  <a:cubicBezTo>
                    <a:pt x="9" y="54"/>
                    <a:pt x="11" y="58"/>
                    <a:pt x="16" y="6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2" name="Freeform 26">
              <a:extLst>
                <a:ext uri="{FF2B5EF4-FFF2-40B4-BE49-F238E27FC236}">
                  <a16:creationId xmlns:a16="http://schemas.microsoft.com/office/drawing/2014/main" id="{C7DC7DB4-6B0B-C8FB-3E2A-C141E361EB87}"/>
                </a:ext>
              </a:extLst>
            </p:cNvPr>
            <p:cNvSpPr>
              <a:spLocks/>
            </p:cNvSpPr>
            <p:nvPr/>
          </p:nvSpPr>
          <p:spPr bwMode="auto">
            <a:xfrm>
              <a:off x="1309" y="1324"/>
              <a:ext cx="35" cy="97"/>
            </a:xfrm>
            <a:custGeom>
              <a:avLst/>
              <a:gdLst>
                <a:gd name="T0" fmla="*/ 21 w 25"/>
                <a:gd name="T1" fmla="*/ 60 h 70"/>
                <a:gd name="T2" fmla="*/ 25 w 25"/>
                <a:gd name="T3" fmla="*/ 47 h 70"/>
                <a:gd name="T4" fmla="*/ 17 w 25"/>
                <a:gd name="T5" fmla="*/ 0 h 70"/>
                <a:gd name="T6" fmla="*/ 4 w 25"/>
                <a:gd name="T7" fmla="*/ 2 h 70"/>
                <a:gd name="T8" fmla="*/ 11 w 25"/>
                <a:gd name="T9" fmla="*/ 49 h 70"/>
                <a:gd name="T10" fmla="*/ 6 w 25"/>
                <a:gd name="T11" fmla="*/ 58 h 70"/>
                <a:gd name="T12" fmla="*/ 0 w 25"/>
                <a:gd name="T13" fmla="*/ 60 h 70"/>
                <a:gd name="T14" fmla="*/ 2 w 25"/>
                <a:gd name="T15" fmla="*/ 70 h 70"/>
                <a:gd name="T16" fmla="*/ 21 w 25"/>
                <a:gd name="T17" fmla="*/ 6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70">
                  <a:moveTo>
                    <a:pt x="21" y="60"/>
                  </a:moveTo>
                  <a:cubicBezTo>
                    <a:pt x="25" y="56"/>
                    <a:pt x="25" y="52"/>
                    <a:pt x="25" y="47"/>
                  </a:cubicBezTo>
                  <a:cubicBezTo>
                    <a:pt x="17" y="0"/>
                    <a:pt x="17" y="0"/>
                    <a:pt x="17" y="0"/>
                  </a:cubicBezTo>
                  <a:cubicBezTo>
                    <a:pt x="4" y="2"/>
                    <a:pt x="4" y="2"/>
                    <a:pt x="4" y="2"/>
                  </a:cubicBezTo>
                  <a:cubicBezTo>
                    <a:pt x="11" y="49"/>
                    <a:pt x="11" y="49"/>
                    <a:pt x="11" y="49"/>
                  </a:cubicBezTo>
                  <a:cubicBezTo>
                    <a:pt x="12" y="52"/>
                    <a:pt x="9" y="56"/>
                    <a:pt x="6" y="58"/>
                  </a:cubicBezTo>
                  <a:cubicBezTo>
                    <a:pt x="4" y="59"/>
                    <a:pt x="2" y="60"/>
                    <a:pt x="0" y="60"/>
                  </a:cubicBezTo>
                  <a:cubicBezTo>
                    <a:pt x="2" y="70"/>
                    <a:pt x="2" y="70"/>
                    <a:pt x="2" y="70"/>
                  </a:cubicBezTo>
                  <a:cubicBezTo>
                    <a:pt x="9" y="69"/>
                    <a:pt x="16" y="66"/>
                    <a:pt x="21" y="60"/>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3" name="Freeform 27">
              <a:extLst>
                <a:ext uri="{FF2B5EF4-FFF2-40B4-BE49-F238E27FC236}">
                  <a16:creationId xmlns:a16="http://schemas.microsoft.com/office/drawing/2014/main" id="{5B3BE800-67F6-122E-47BE-5E12CB2C3141}"/>
                </a:ext>
              </a:extLst>
            </p:cNvPr>
            <p:cNvSpPr>
              <a:spLocks noEditPoints="1"/>
            </p:cNvSpPr>
            <p:nvPr/>
          </p:nvSpPr>
          <p:spPr bwMode="auto">
            <a:xfrm>
              <a:off x="1713" y="1716"/>
              <a:ext cx="96" cy="83"/>
            </a:xfrm>
            <a:custGeom>
              <a:avLst/>
              <a:gdLst>
                <a:gd name="T0" fmla="*/ 3 w 96"/>
                <a:gd name="T1" fmla="*/ 19 h 83"/>
                <a:gd name="T2" fmla="*/ 24 w 96"/>
                <a:gd name="T3" fmla="*/ 22 h 83"/>
                <a:gd name="T4" fmla="*/ 28 w 96"/>
                <a:gd name="T5" fmla="*/ 55 h 83"/>
                <a:gd name="T6" fmla="*/ 10 w 96"/>
                <a:gd name="T7" fmla="*/ 63 h 83"/>
                <a:gd name="T8" fmla="*/ 11 w 96"/>
                <a:gd name="T9" fmla="*/ 83 h 83"/>
                <a:gd name="T10" fmla="*/ 96 w 96"/>
                <a:gd name="T11" fmla="*/ 39 h 83"/>
                <a:gd name="T12" fmla="*/ 94 w 96"/>
                <a:gd name="T13" fmla="*/ 19 h 83"/>
                <a:gd name="T14" fmla="*/ 0 w 96"/>
                <a:gd name="T15" fmla="*/ 0 h 83"/>
                <a:gd name="T16" fmla="*/ 3 w 96"/>
                <a:gd name="T17" fmla="*/ 19 h 83"/>
                <a:gd name="T18" fmla="*/ 77 w 96"/>
                <a:gd name="T19" fmla="*/ 32 h 83"/>
                <a:gd name="T20" fmla="*/ 77 w 96"/>
                <a:gd name="T21" fmla="*/ 32 h 83"/>
                <a:gd name="T22" fmla="*/ 77 w 96"/>
                <a:gd name="T23" fmla="*/ 32 h 83"/>
                <a:gd name="T24" fmla="*/ 77 w 96"/>
                <a:gd name="T25" fmla="*/ 32 h 83"/>
                <a:gd name="T26" fmla="*/ 77 w 96"/>
                <a:gd name="T27" fmla="*/ 32 h 83"/>
                <a:gd name="T28" fmla="*/ 77 w 96"/>
                <a:gd name="T29" fmla="*/ 32 h 83"/>
                <a:gd name="T30" fmla="*/ 41 w 96"/>
                <a:gd name="T31" fmla="*/ 48 h 83"/>
                <a:gd name="T32" fmla="*/ 39 w 96"/>
                <a:gd name="T33" fmla="*/ 25 h 83"/>
                <a:gd name="T34" fmla="*/ 77 w 96"/>
                <a:gd name="T35" fmla="*/ 3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83">
                  <a:moveTo>
                    <a:pt x="3" y="19"/>
                  </a:moveTo>
                  <a:lnTo>
                    <a:pt x="24" y="22"/>
                  </a:lnTo>
                  <a:lnTo>
                    <a:pt x="28" y="55"/>
                  </a:lnTo>
                  <a:lnTo>
                    <a:pt x="10" y="63"/>
                  </a:lnTo>
                  <a:lnTo>
                    <a:pt x="11" y="83"/>
                  </a:lnTo>
                  <a:lnTo>
                    <a:pt x="96" y="39"/>
                  </a:lnTo>
                  <a:lnTo>
                    <a:pt x="94" y="19"/>
                  </a:lnTo>
                  <a:lnTo>
                    <a:pt x="0" y="0"/>
                  </a:lnTo>
                  <a:lnTo>
                    <a:pt x="3" y="19"/>
                  </a:lnTo>
                  <a:close/>
                  <a:moveTo>
                    <a:pt x="77" y="32"/>
                  </a:moveTo>
                  <a:lnTo>
                    <a:pt x="77" y="32"/>
                  </a:lnTo>
                  <a:lnTo>
                    <a:pt x="77" y="32"/>
                  </a:lnTo>
                  <a:lnTo>
                    <a:pt x="77" y="32"/>
                  </a:lnTo>
                  <a:lnTo>
                    <a:pt x="77" y="32"/>
                  </a:lnTo>
                  <a:lnTo>
                    <a:pt x="77" y="32"/>
                  </a:lnTo>
                  <a:lnTo>
                    <a:pt x="41" y="48"/>
                  </a:lnTo>
                  <a:lnTo>
                    <a:pt x="39" y="25"/>
                  </a:lnTo>
                  <a:lnTo>
                    <a:pt x="77" y="32"/>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4" name="Freeform 28">
              <a:extLst>
                <a:ext uri="{FF2B5EF4-FFF2-40B4-BE49-F238E27FC236}">
                  <a16:creationId xmlns:a16="http://schemas.microsoft.com/office/drawing/2014/main" id="{62C753DA-1F8B-68E8-ED9B-4A0CE63210DB}"/>
                </a:ext>
              </a:extLst>
            </p:cNvPr>
            <p:cNvSpPr>
              <a:spLocks/>
            </p:cNvSpPr>
            <p:nvPr/>
          </p:nvSpPr>
          <p:spPr bwMode="auto">
            <a:xfrm>
              <a:off x="1723" y="1834"/>
              <a:ext cx="99" cy="77"/>
            </a:xfrm>
            <a:custGeom>
              <a:avLst/>
              <a:gdLst>
                <a:gd name="T0" fmla="*/ 43 w 72"/>
                <a:gd name="T1" fmla="*/ 3 h 56"/>
                <a:gd name="T2" fmla="*/ 34 w 72"/>
                <a:gd name="T3" fmla="*/ 13 h 56"/>
                <a:gd name="T4" fmla="*/ 24 w 72"/>
                <a:gd name="T5" fmla="*/ 41 h 56"/>
                <a:gd name="T6" fmla="*/ 16 w 72"/>
                <a:gd name="T7" fmla="*/ 40 h 56"/>
                <a:gd name="T8" fmla="*/ 14 w 72"/>
                <a:gd name="T9" fmla="*/ 19 h 56"/>
                <a:gd name="T10" fmla="*/ 24 w 72"/>
                <a:gd name="T11" fmla="*/ 13 h 56"/>
                <a:gd name="T12" fmla="*/ 23 w 72"/>
                <a:gd name="T13" fmla="*/ 0 h 56"/>
                <a:gd name="T14" fmla="*/ 7 w 72"/>
                <a:gd name="T15" fmla="*/ 9 h 56"/>
                <a:gd name="T16" fmla="*/ 6 w 72"/>
                <a:gd name="T17" fmla="*/ 46 h 56"/>
                <a:gd name="T18" fmla="*/ 26 w 72"/>
                <a:gd name="T19" fmla="*/ 55 h 56"/>
                <a:gd name="T20" fmla="*/ 47 w 72"/>
                <a:gd name="T21" fmla="*/ 17 h 56"/>
                <a:gd name="T22" fmla="*/ 54 w 72"/>
                <a:gd name="T23" fmla="*/ 15 h 56"/>
                <a:gd name="T24" fmla="*/ 60 w 72"/>
                <a:gd name="T25" fmla="*/ 27 h 56"/>
                <a:gd name="T26" fmla="*/ 55 w 72"/>
                <a:gd name="T27" fmla="*/ 39 h 56"/>
                <a:gd name="T28" fmla="*/ 54 w 72"/>
                <a:gd name="T29" fmla="*/ 40 h 56"/>
                <a:gd name="T30" fmla="*/ 52 w 72"/>
                <a:gd name="T31" fmla="*/ 40 h 56"/>
                <a:gd name="T32" fmla="*/ 51 w 72"/>
                <a:gd name="T33" fmla="*/ 40 h 56"/>
                <a:gd name="T34" fmla="*/ 50 w 72"/>
                <a:gd name="T35" fmla="*/ 40 h 56"/>
                <a:gd name="T36" fmla="*/ 51 w 72"/>
                <a:gd name="T37" fmla="*/ 53 h 56"/>
                <a:gd name="T38" fmla="*/ 68 w 72"/>
                <a:gd name="T39" fmla="*/ 41 h 56"/>
                <a:gd name="T40" fmla="*/ 63 w 72"/>
                <a:gd name="T41" fmla="*/ 7 h 56"/>
                <a:gd name="T42" fmla="*/ 43 w 72"/>
                <a:gd name="T43"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56">
                  <a:moveTo>
                    <a:pt x="43" y="3"/>
                  </a:moveTo>
                  <a:cubicBezTo>
                    <a:pt x="39" y="5"/>
                    <a:pt x="35" y="9"/>
                    <a:pt x="34" y="13"/>
                  </a:cubicBezTo>
                  <a:cubicBezTo>
                    <a:pt x="30" y="22"/>
                    <a:pt x="32" y="35"/>
                    <a:pt x="24" y="41"/>
                  </a:cubicBezTo>
                  <a:cubicBezTo>
                    <a:pt x="22" y="42"/>
                    <a:pt x="18" y="42"/>
                    <a:pt x="16" y="40"/>
                  </a:cubicBezTo>
                  <a:cubicBezTo>
                    <a:pt x="11" y="36"/>
                    <a:pt x="11" y="26"/>
                    <a:pt x="14" y="19"/>
                  </a:cubicBezTo>
                  <a:cubicBezTo>
                    <a:pt x="15" y="15"/>
                    <a:pt x="19" y="13"/>
                    <a:pt x="24" y="13"/>
                  </a:cubicBezTo>
                  <a:cubicBezTo>
                    <a:pt x="23" y="0"/>
                    <a:pt x="23" y="0"/>
                    <a:pt x="23" y="0"/>
                  </a:cubicBezTo>
                  <a:cubicBezTo>
                    <a:pt x="16" y="0"/>
                    <a:pt x="11" y="4"/>
                    <a:pt x="7" y="9"/>
                  </a:cubicBezTo>
                  <a:cubicBezTo>
                    <a:pt x="0" y="19"/>
                    <a:pt x="0" y="36"/>
                    <a:pt x="6" y="46"/>
                  </a:cubicBezTo>
                  <a:cubicBezTo>
                    <a:pt x="10" y="53"/>
                    <a:pt x="18" y="56"/>
                    <a:pt x="26" y="55"/>
                  </a:cubicBezTo>
                  <a:cubicBezTo>
                    <a:pt x="45" y="51"/>
                    <a:pt x="40" y="28"/>
                    <a:pt x="47" y="17"/>
                  </a:cubicBezTo>
                  <a:cubicBezTo>
                    <a:pt x="49" y="15"/>
                    <a:pt x="52" y="15"/>
                    <a:pt x="54" y="15"/>
                  </a:cubicBezTo>
                  <a:cubicBezTo>
                    <a:pt x="59" y="17"/>
                    <a:pt x="60" y="22"/>
                    <a:pt x="60" y="27"/>
                  </a:cubicBezTo>
                  <a:cubicBezTo>
                    <a:pt x="60" y="31"/>
                    <a:pt x="59" y="37"/>
                    <a:pt x="55" y="39"/>
                  </a:cubicBezTo>
                  <a:cubicBezTo>
                    <a:pt x="54" y="40"/>
                    <a:pt x="54" y="40"/>
                    <a:pt x="54" y="40"/>
                  </a:cubicBezTo>
                  <a:cubicBezTo>
                    <a:pt x="52" y="40"/>
                    <a:pt x="52" y="40"/>
                    <a:pt x="52" y="40"/>
                  </a:cubicBezTo>
                  <a:cubicBezTo>
                    <a:pt x="51" y="40"/>
                    <a:pt x="51" y="40"/>
                    <a:pt x="51" y="40"/>
                  </a:cubicBezTo>
                  <a:cubicBezTo>
                    <a:pt x="50" y="40"/>
                    <a:pt x="50" y="40"/>
                    <a:pt x="50" y="40"/>
                  </a:cubicBezTo>
                  <a:cubicBezTo>
                    <a:pt x="51" y="53"/>
                    <a:pt x="51" y="53"/>
                    <a:pt x="51" y="53"/>
                  </a:cubicBezTo>
                  <a:cubicBezTo>
                    <a:pt x="59" y="52"/>
                    <a:pt x="66" y="48"/>
                    <a:pt x="68" y="41"/>
                  </a:cubicBezTo>
                  <a:cubicBezTo>
                    <a:pt x="72" y="31"/>
                    <a:pt x="72" y="15"/>
                    <a:pt x="63" y="7"/>
                  </a:cubicBezTo>
                  <a:cubicBezTo>
                    <a:pt x="58" y="1"/>
                    <a:pt x="49" y="0"/>
                    <a:pt x="43" y="3"/>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5" name="Freeform 29">
              <a:extLst>
                <a:ext uri="{FF2B5EF4-FFF2-40B4-BE49-F238E27FC236}">
                  <a16:creationId xmlns:a16="http://schemas.microsoft.com/office/drawing/2014/main" id="{C73E08CB-5D0C-AD22-184B-2E9C50A68433}"/>
                </a:ext>
              </a:extLst>
            </p:cNvPr>
            <p:cNvSpPr>
              <a:spLocks/>
            </p:cNvSpPr>
            <p:nvPr/>
          </p:nvSpPr>
          <p:spPr bwMode="auto">
            <a:xfrm>
              <a:off x="974" y="1752"/>
              <a:ext cx="96" cy="34"/>
            </a:xfrm>
            <a:custGeom>
              <a:avLst/>
              <a:gdLst>
                <a:gd name="T0" fmla="*/ 49 w 70"/>
                <a:gd name="T1" fmla="*/ 11 h 25"/>
                <a:gd name="T2" fmla="*/ 2 w 70"/>
                <a:gd name="T3" fmla="*/ 4 h 25"/>
                <a:gd name="T4" fmla="*/ 0 w 70"/>
                <a:gd name="T5" fmla="*/ 17 h 25"/>
                <a:gd name="T6" fmla="*/ 47 w 70"/>
                <a:gd name="T7" fmla="*/ 24 h 25"/>
                <a:gd name="T8" fmla="*/ 60 w 70"/>
                <a:gd name="T9" fmla="*/ 20 h 25"/>
                <a:gd name="T10" fmla="*/ 70 w 70"/>
                <a:gd name="T11" fmla="*/ 2 h 25"/>
                <a:gd name="T12" fmla="*/ 60 w 70"/>
                <a:gd name="T13" fmla="*/ 0 h 25"/>
                <a:gd name="T14" fmla="*/ 58 w 70"/>
                <a:gd name="T15" fmla="*/ 6 h 25"/>
                <a:gd name="T16" fmla="*/ 49 w 70"/>
                <a:gd name="T17" fmla="*/ 1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25">
                  <a:moveTo>
                    <a:pt x="49" y="11"/>
                  </a:moveTo>
                  <a:cubicBezTo>
                    <a:pt x="2" y="4"/>
                    <a:pt x="2" y="4"/>
                    <a:pt x="2" y="4"/>
                  </a:cubicBezTo>
                  <a:cubicBezTo>
                    <a:pt x="0" y="17"/>
                    <a:pt x="0" y="17"/>
                    <a:pt x="0" y="17"/>
                  </a:cubicBezTo>
                  <a:cubicBezTo>
                    <a:pt x="47" y="24"/>
                    <a:pt x="47" y="24"/>
                    <a:pt x="47" y="24"/>
                  </a:cubicBezTo>
                  <a:cubicBezTo>
                    <a:pt x="52" y="25"/>
                    <a:pt x="56" y="24"/>
                    <a:pt x="60" y="20"/>
                  </a:cubicBezTo>
                  <a:cubicBezTo>
                    <a:pt x="66" y="16"/>
                    <a:pt x="69" y="9"/>
                    <a:pt x="70" y="2"/>
                  </a:cubicBezTo>
                  <a:cubicBezTo>
                    <a:pt x="60" y="0"/>
                    <a:pt x="60" y="0"/>
                    <a:pt x="60" y="0"/>
                  </a:cubicBezTo>
                  <a:cubicBezTo>
                    <a:pt x="60" y="2"/>
                    <a:pt x="59" y="4"/>
                    <a:pt x="58" y="6"/>
                  </a:cubicBezTo>
                  <a:cubicBezTo>
                    <a:pt x="56" y="9"/>
                    <a:pt x="53" y="12"/>
                    <a:pt x="49" y="1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6" name="Freeform 30">
              <a:extLst>
                <a:ext uri="{FF2B5EF4-FFF2-40B4-BE49-F238E27FC236}">
                  <a16:creationId xmlns:a16="http://schemas.microsoft.com/office/drawing/2014/main" id="{1C41DA61-1FE7-FFC8-CA57-E4E18914E68A}"/>
                </a:ext>
              </a:extLst>
            </p:cNvPr>
            <p:cNvSpPr>
              <a:spLocks/>
            </p:cNvSpPr>
            <p:nvPr/>
          </p:nvSpPr>
          <p:spPr bwMode="auto">
            <a:xfrm>
              <a:off x="983" y="1704"/>
              <a:ext cx="89" cy="51"/>
            </a:xfrm>
            <a:custGeom>
              <a:avLst/>
              <a:gdLst>
                <a:gd name="T0" fmla="*/ 49 w 65"/>
                <a:gd name="T1" fmla="*/ 8 h 37"/>
                <a:gd name="T2" fmla="*/ 2 w 65"/>
                <a:gd name="T3" fmla="*/ 0 h 37"/>
                <a:gd name="T4" fmla="*/ 0 w 65"/>
                <a:gd name="T5" fmla="*/ 14 h 37"/>
                <a:gd name="T6" fmla="*/ 47 w 65"/>
                <a:gd name="T7" fmla="*/ 21 h 37"/>
                <a:gd name="T8" fmla="*/ 54 w 65"/>
                <a:gd name="T9" fmla="*/ 29 h 37"/>
                <a:gd name="T10" fmla="*/ 54 w 65"/>
                <a:gd name="T11" fmla="*/ 35 h 37"/>
                <a:gd name="T12" fmla="*/ 64 w 65"/>
                <a:gd name="T13" fmla="*/ 37 h 37"/>
                <a:gd name="T14" fmla="*/ 61 w 65"/>
                <a:gd name="T15" fmla="*/ 16 h 37"/>
                <a:gd name="T16" fmla="*/ 49 w 65"/>
                <a:gd name="T1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7">
                  <a:moveTo>
                    <a:pt x="49" y="8"/>
                  </a:moveTo>
                  <a:cubicBezTo>
                    <a:pt x="2" y="0"/>
                    <a:pt x="2" y="0"/>
                    <a:pt x="2" y="0"/>
                  </a:cubicBezTo>
                  <a:cubicBezTo>
                    <a:pt x="0" y="14"/>
                    <a:pt x="0" y="14"/>
                    <a:pt x="0" y="14"/>
                  </a:cubicBezTo>
                  <a:cubicBezTo>
                    <a:pt x="47" y="21"/>
                    <a:pt x="47" y="21"/>
                    <a:pt x="47" y="21"/>
                  </a:cubicBezTo>
                  <a:cubicBezTo>
                    <a:pt x="50" y="22"/>
                    <a:pt x="53" y="25"/>
                    <a:pt x="54" y="29"/>
                  </a:cubicBezTo>
                  <a:cubicBezTo>
                    <a:pt x="54" y="31"/>
                    <a:pt x="54" y="33"/>
                    <a:pt x="54" y="35"/>
                  </a:cubicBezTo>
                  <a:cubicBezTo>
                    <a:pt x="64" y="37"/>
                    <a:pt x="64" y="37"/>
                    <a:pt x="64" y="37"/>
                  </a:cubicBezTo>
                  <a:cubicBezTo>
                    <a:pt x="65" y="29"/>
                    <a:pt x="64" y="22"/>
                    <a:pt x="61" y="16"/>
                  </a:cubicBezTo>
                  <a:cubicBezTo>
                    <a:pt x="58" y="11"/>
                    <a:pt x="54" y="9"/>
                    <a:pt x="49" y="8"/>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7" name="Freeform 31">
              <a:extLst>
                <a:ext uri="{FF2B5EF4-FFF2-40B4-BE49-F238E27FC236}">
                  <a16:creationId xmlns:a16="http://schemas.microsoft.com/office/drawing/2014/main" id="{242E80E1-2FE5-28EA-37EA-3F1B5F45913E}"/>
                </a:ext>
              </a:extLst>
            </p:cNvPr>
            <p:cNvSpPr>
              <a:spLocks noEditPoints="1"/>
            </p:cNvSpPr>
            <p:nvPr/>
          </p:nvSpPr>
          <p:spPr bwMode="auto">
            <a:xfrm>
              <a:off x="1154" y="1370"/>
              <a:ext cx="90" cy="103"/>
            </a:xfrm>
            <a:custGeom>
              <a:avLst/>
              <a:gdLst>
                <a:gd name="T0" fmla="*/ 35 w 90"/>
                <a:gd name="T1" fmla="*/ 93 h 103"/>
                <a:gd name="T2" fmla="*/ 30 w 90"/>
                <a:gd name="T3" fmla="*/ 74 h 103"/>
                <a:gd name="T4" fmla="*/ 58 w 90"/>
                <a:gd name="T5" fmla="*/ 56 h 103"/>
                <a:gd name="T6" fmla="*/ 74 w 90"/>
                <a:gd name="T7" fmla="*/ 70 h 103"/>
                <a:gd name="T8" fmla="*/ 90 w 90"/>
                <a:gd name="T9" fmla="*/ 60 h 103"/>
                <a:gd name="T10" fmla="*/ 15 w 90"/>
                <a:gd name="T11" fmla="*/ 0 h 103"/>
                <a:gd name="T12" fmla="*/ 0 w 90"/>
                <a:gd name="T13" fmla="*/ 9 h 103"/>
                <a:gd name="T14" fmla="*/ 19 w 90"/>
                <a:gd name="T15" fmla="*/ 103 h 103"/>
                <a:gd name="T16" fmla="*/ 35 w 90"/>
                <a:gd name="T17" fmla="*/ 93 h 103"/>
                <a:gd name="T18" fmla="*/ 17 w 90"/>
                <a:gd name="T19" fmla="*/ 20 h 103"/>
                <a:gd name="T20" fmla="*/ 17 w 90"/>
                <a:gd name="T21" fmla="*/ 20 h 103"/>
                <a:gd name="T22" fmla="*/ 17 w 90"/>
                <a:gd name="T23" fmla="*/ 20 h 103"/>
                <a:gd name="T24" fmla="*/ 17 w 90"/>
                <a:gd name="T25" fmla="*/ 20 h 103"/>
                <a:gd name="T26" fmla="*/ 46 w 90"/>
                <a:gd name="T27" fmla="*/ 47 h 103"/>
                <a:gd name="T28" fmla="*/ 26 w 90"/>
                <a:gd name="T29" fmla="*/ 58 h 103"/>
                <a:gd name="T30" fmla="*/ 17 w 90"/>
                <a:gd name="T31" fmla="*/ 20 h 103"/>
                <a:gd name="T32" fmla="*/ 17 w 90"/>
                <a:gd name="T33" fmla="*/ 2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103">
                  <a:moveTo>
                    <a:pt x="35" y="93"/>
                  </a:moveTo>
                  <a:lnTo>
                    <a:pt x="30" y="74"/>
                  </a:lnTo>
                  <a:lnTo>
                    <a:pt x="58" y="56"/>
                  </a:lnTo>
                  <a:lnTo>
                    <a:pt x="74" y="70"/>
                  </a:lnTo>
                  <a:lnTo>
                    <a:pt x="90" y="60"/>
                  </a:lnTo>
                  <a:lnTo>
                    <a:pt x="15" y="0"/>
                  </a:lnTo>
                  <a:lnTo>
                    <a:pt x="0" y="9"/>
                  </a:lnTo>
                  <a:lnTo>
                    <a:pt x="19" y="103"/>
                  </a:lnTo>
                  <a:lnTo>
                    <a:pt x="35" y="93"/>
                  </a:lnTo>
                  <a:close/>
                  <a:moveTo>
                    <a:pt x="17" y="20"/>
                  </a:moveTo>
                  <a:lnTo>
                    <a:pt x="17" y="20"/>
                  </a:lnTo>
                  <a:lnTo>
                    <a:pt x="17" y="20"/>
                  </a:lnTo>
                  <a:lnTo>
                    <a:pt x="17" y="20"/>
                  </a:lnTo>
                  <a:lnTo>
                    <a:pt x="46" y="47"/>
                  </a:lnTo>
                  <a:lnTo>
                    <a:pt x="26" y="58"/>
                  </a:lnTo>
                  <a:lnTo>
                    <a:pt x="17" y="20"/>
                  </a:lnTo>
                  <a:lnTo>
                    <a:pt x="17" y="2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8" name="Freeform 32">
              <a:extLst>
                <a:ext uri="{FF2B5EF4-FFF2-40B4-BE49-F238E27FC236}">
                  <a16:creationId xmlns:a16="http://schemas.microsoft.com/office/drawing/2014/main" id="{64C8FDD0-7540-8E7D-FB8B-3B3AB8CB3A17}"/>
                </a:ext>
              </a:extLst>
            </p:cNvPr>
            <p:cNvSpPr>
              <a:spLocks/>
            </p:cNvSpPr>
            <p:nvPr/>
          </p:nvSpPr>
          <p:spPr bwMode="auto">
            <a:xfrm>
              <a:off x="1529" y="1345"/>
              <a:ext cx="96" cy="107"/>
            </a:xfrm>
            <a:custGeom>
              <a:avLst/>
              <a:gdLst>
                <a:gd name="T0" fmla="*/ 68 w 96"/>
                <a:gd name="T1" fmla="*/ 94 h 107"/>
                <a:gd name="T2" fmla="*/ 24 w 96"/>
                <a:gd name="T3" fmla="*/ 76 h 107"/>
                <a:gd name="T4" fmla="*/ 33 w 96"/>
                <a:gd name="T5" fmla="*/ 52 h 107"/>
                <a:gd name="T6" fmla="*/ 72 w 96"/>
                <a:gd name="T7" fmla="*/ 69 h 107"/>
                <a:gd name="T8" fmla="*/ 77 w 96"/>
                <a:gd name="T9" fmla="*/ 54 h 107"/>
                <a:gd name="T10" fmla="*/ 39 w 96"/>
                <a:gd name="T11" fmla="*/ 39 h 107"/>
                <a:gd name="T12" fmla="*/ 47 w 96"/>
                <a:gd name="T13" fmla="*/ 21 h 107"/>
                <a:gd name="T14" fmla="*/ 90 w 96"/>
                <a:gd name="T15" fmla="*/ 39 h 107"/>
                <a:gd name="T16" fmla="*/ 96 w 96"/>
                <a:gd name="T17" fmla="*/ 25 h 107"/>
                <a:gd name="T18" fmla="*/ 35 w 96"/>
                <a:gd name="T19" fmla="*/ 0 h 107"/>
                <a:gd name="T20" fmla="*/ 0 w 96"/>
                <a:gd name="T21" fmla="*/ 83 h 107"/>
                <a:gd name="T22" fmla="*/ 61 w 96"/>
                <a:gd name="T23" fmla="*/ 107 h 107"/>
                <a:gd name="T24" fmla="*/ 68 w 96"/>
                <a:gd name="T25" fmla="*/ 9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07">
                  <a:moveTo>
                    <a:pt x="68" y="94"/>
                  </a:moveTo>
                  <a:lnTo>
                    <a:pt x="24" y="76"/>
                  </a:lnTo>
                  <a:lnTo>
                    <a:pt x="33" y="52"/>
                  </a:lnTo>
                  <a:lnTo>
                    <a:pt x="72" y="69"/>
                  </a:lnTo>
                  <a:lnTo>
                    <a:pt x="77" y="54"/>
                  </a:lnTo>
                  <a:lnTo>
                    <a:pt x="39" y="39"/>
                  </a:lnTo>
                  <a:lnTo>
                    <a:pt x="47" y="21"/>
                  </a:lnTo>
                  <a:lnTo>
                    <a:pt x="90" y="39"/>
                  </a:lnTo>
                  <a:lnTo>
                    <a:pt x="96" y="25"/>
                  </a:lnTo>
                  <a:lnTo>
                    <a:pt x="35" y="0"/>
                  </a:lnTo>
                  <a:lnTo>
                    <a:pt x="0" y="83"/>
                  </a:lnTo>
                  <a:lnTo>
                    <a:pt x="61" y="107"/>
                  </a:lnTo>
                  <a:lnTo>
                    <a:pt x="68" y="94"/>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29" name="Freeform 33">
              <a:extLst>
                <a:ext uri="{FF2B5EF4-FFF2-40B4-BE49-F238E27FC236}">
                  <a16:creationId xmlns:a16="http://schemas.microsoft.com/office/drawing/2014/main" id="{71586D68-BDF2-C9F3-0294-1F4B72131149}"/>
                </a:ext>
              </a:extLst>
            </p:cNvPr>
            <p:cNvSpPr>
              <a:spLocks noEditPoints="1"/>
            </p:cNvSpPr>
            <p:nvPr/>
          </p:nvSpPr>
          <p:spPr bwMode="auto">
            <a:xfrm>
              <a:off x="999" y="1575"/>
              <a:ext cx="107" cy="89"/>
            </a:xfrm>
            <a:custGeom>
              <a:avLst/>
              <a:gdLst>
                <a:gd name="T0" fmla="*/ 67 w 78"/>
                <a:gd name="T1" fmla="*/ 51 h 65"/>
                <a:gd name="T2" fmla="*/ 42 w 78"/>
                <a:gd name="T3" fmla="*/ 44 h 65"/>
                <a:gd name="T4" fmla="*/ 41 w 78"/>
                <a:gd name="T5" fmla="*/ 44 h 65"/>
                <a:gd name="T6" fmla="*/ 46 w 78"/>
                <a:gd name="T7" fmla="*/ 28 h 65"/>
                <a:gd name="T8" fmla="*/ 74 w 78"/>
                <a:gd name="T9" fmla="*/ 27 h 65"/>
                <a:gd name="T10" fmla="*/ 78 w 78"/>
                <a:gd name="T11" fmla="*/ 14 h 65"/>
                <a:gd name="T12" fmla="*/ 44 w 78"/>
                <a:gd name="T13" fmla="*/ 17 h 65"/>
                <a:gd name="T14" fmla="*/ 40 w 78"/>
                <a:gd name="T15" fmla="*/ 5 h 65"/>
                <a:gd name="T16" fmla="*/ 25 w 78"/>
                <a:gd name="T17" fmla="*/ 0 h 65"/>
                <a:gd name="T18" fmla="*/ 0 w 78"/>
                <a:gd name="T19" fmla="*/ 46 h 65"/>
                <a:gd name="T20" fmla="*/ 63 w 78"/>
                <a:gd name="T21" fmla="*/ 65 h 65"/>
                <a:gd name="T22" fmla="*/ 67 w 78"/>
                <a:gd name="T23" fmla="*/ 51 h 65"/>
                <a:gd name="T24" fmla="*/ 31 w 78"/>
                <a:gd name="T25" fmla="*/ 41 h 65"/>
                <a:gd name="T26" fmla="*/ 14 w 78"/>
                <a:gd name="T27" fmla="*/ 36 h 65"/>
                <a:gd name="T28" fmla="*/ 27 w 78"/>
                <a:gd name="T29" fmla="*/ 14 h 65"/>
                <a:gd name="T30" fmla="*/ 35 w 78"/>
                <a:gd name="T31" fmla="*/ 18 h 65"/>
                <a:gd name="T32" fmla="*/ 31 w 78"/>
                <a:gd name="T33"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65">
                  <a:moveTo>
                    <a:pt x="67" y="51"/>
                  </a:moveTo>
                  <a:cubicBezTo>
                    <a:pt x="42" y="44"/>
                    <a:pt x="42" y="44"/>
                    <a:pt x="42" y="44"/>
                  </a:cubicBezTo>
                  <a:cubicBezTo>
                    <a:pt x="41" y="44"/>
                    <a:pt x="41" y="44"/>
                    <a:pt x="41" y="44"/>
                  </a:cubicBezTo>
                  <a:cubicBezTo>
                    <a:pt x="43" y="38"/>
                    <a:pt x="45" y="30"/>
                    <a:pt x="46" y="28"/>
                  </a:cubicBezTo>
                  <a:cubicBezTo>
                    <a:pt x="51" y="18"/>
                    <a:pt x="67" y="28"/>
                    <a:pt x="74" y="27"/>
                  </a:cubicBezTo>
                  <a:cubicBezTo>
                    <a:pt x="78" y="14"/>
                    <a:pt x="78" y="14"/>
                    <a:pt x="78" y="14"/>
                  </a:cubicBezTo>
                  <a:cubicBezTo>
                    <a:pt x="67" y="15"/>
                    <a:pt x="52" y="5"/>
                    <a:pt x="44" y="17"/>
                  </a:cubicBezTo>
                  <a:cubicBezTo>
                    <a:pt x="44" y="13"/>
                    <a:pt x="43" y="9"/>
                    <a:pt x="40" y="5"/>
                  </a:cubicBezTo>
                  <a:cubicBezTo>
                    <a:pt x="36" y="2"/>
                    <a:pt x="30" y="0"/>
                    <a:pt x="25" y="0"/>
                  </a:cubicBezTo>
                  <a:cubicBezTo>
                    <a:pt x="10" y="3"/>
                    <a:pt x="8" y="19"/>
                    <a:pt x="0" y="46"/>
                  </a:cubicBezTo>
                  <a:cubicBezTo>
                    <a:pt x="63" y="65"/>
                    <a:pt x="63" y="65"/>
                    <a:pt x="63" y="65"/>
                  </a:cubicBezTo>
                  <a:lnTo>
                    <a:pt x="67" y="51"/>
                  </a:lnTo>
                  <a:close/>
                  <a:moveTo>
                    <a:pt x="31" y="41"/>
                  </a:moveTo>
                  <a:cubicBezTo>
                    <a:pt x="14" y="36"/>
                    <a:pt x="14" y="36"/>
                    <a:pt x="14" y="36"/>
                  </a:cubicBezTo>
                  <a:cubicBezTo>
                    <a:pt x="18" y="25"/>
                    <a:pt x="20" y="13"/>
                    <a:pt x="27" y="14"/>
                  </a:cubicBezTo>
                  <a:cubicBezTo>
                    <a:pt x="31" y="15"/>
                    <a:pt x="33" y="15"/>
                    <a:pt x="35" y="18"/>
                  </a:cubicBezTo>
                  <a:cubicBezTo>
                    <a:pt x="38" y="21"/>
                    <a:pt x="34" y="30"/>
                    <a:pt x="31" y="4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0" name="Freeform 34">
              <a:extLst>
                <a:ext uri="{FF2B5EF4-FFF2-40B4-BE49-F238E27FC236}">
                  <a16:creationId xmlns:a16="http://schemas.microsoft.com/office/drawing/2014/main" id="{E889A2E1-6EE1-7DC9-FBC9-0D378365A925}"/>
                </a:ext>
              </a:extLst>
            </p:cNvPr>
            <p:cNvSpPr>
              <a:spLocks noEditPoints="1"/>
            </p:cNvSpPr>
            <p:nvPr/>
          </p:nvSpPr>
          <p:spPr bwMode="auto">
            <a:xfrm>
              <a:off x="1616" y="1419"/>
              <a:ext cx="111" cy="112"/>
            </a:xfrm>
            <a:custGeom>
              <a:avLst/>
              <a:gdLst>
                <a:gd name="T0" fmla="*/ 8 w 81"/>
                <a:gd name="T1" fmla="*/ 51 h 81"/>
                <a:gd name="T2" fmla="*/ 29 w 81"/>
                <a:gd name="T3" fmla="*/ 35 h 81"/>
                <a:gd name="T4" fmla="*/ 29 w 81"/>
                <a:gd name="T5" fmla="*/ 34 h 81"/>
                <a:gd name="T6" fmla="*/ 39 w 81"/>
                <a:gd name="T7" fmla="*/ 48 h 81"/>
                <a:gd name="T8" fmla="*/ 23 w 81"/>
                <a:gd name="T9" fmla="*/ 71 h 81"/>
                <a:gd name="T10" fmla="*/ 32 w 81"/>
                <a:gd name="T11" fmla="*/ 81 h 81"/>
                <a:gd name="T12" fmla="*/ 49 w 81"/>
                <a:gd name="T13" fmla="*/ 52 h 81"/>
                <a:gd name="T14" fmla="*/ 61 w 81"/>
                <a:gd name="T15" fmla="*/ 56 h 81"/>
                <a:gd name="T16" fmla="*/ 74 w 81"/>
                <a:gd name="T17" fmla="*/ 47 h 81"/>
                <a:gd name="T18" fmla="*/ 52 w 81"/>
                <a:gd name="T19" fmla="*/ 0 h 81"/>
                <a:gd name="T20" fmla="*/ 0 w 81"/>
                <a:gd name="T21" fmla="*/ 40 h 81"/>
                <a:gd name="T22" fmla="*/ 8 w 81"/>
                <a:gd name="T23" fmla="*/ 51 h 81"/>
                <a:gd name="T24" fmla="*/ 52 w 81"/>
                <a:gd name="T25" fmla="*/ 17 h 81"/>
                <a:gd name="T26" fmla="*/ 61 w 81"/>
                <a:gd name="T27" fmla="*/ 41 h 81"/>
                <a:gd name="T28" fmla="*/ 54 w 81"/>
                <a:gd name="T29" fmla="*/ 44 h 81"/>
                <a:gd name="T30" fmla="*/ 38 w 81"/>
                <a:gd name="T31" fmla="*/ 28 h 81"/>
                <a:gd name="T32" fmla="*/ 52 w 81"/>
                <a:gd name="T33"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1" h="81">
                  <a:moveTo>
                    <a:pt x="8" y="51"/>
                  </a:moveTo>
                  <a:cubicBezTo>
                    <a:pt x="29" y="35"/>
                    <a:pt x="29" y="35"/>
                    <a:pt x="29" y="35"/>
                  </a:cubicBezTo>
                  <a:cubicBezTo>
                    <a:pt x="29" y="34"/>
                    <a:pt x="29" y="34"/>
                    <a:pt x="29" y="34"/>
                  </a:cubicBezTo>
                  <a:cubicBezTo>
                    <a:pt x="33" y="39"/>
                    <a:pt x="38" y="46"/>
                    <a:pt x="39" y="48"/>
                  </a:cubicBezTo>
                  <a:cubicBezTo>
                    <a:pt x="44" y="57"/>
                    <a:pt x="26" y="65"/>
                    <a:pt x="23" y="71"/>
                  </a:cubicBezTo>
                  <a:cubicBezTo>
                    <a:pt x="32" y="81"/>
                    <a:pt x="32" y="81"/>
                    <a:pt x="32" y="81"/>
                  </a:cubicBezTo>
                  <a:cubicBezTo>
                    <a:pt x="38" y="72"/>
                    <a:pt x="55" y="66"/>
                    <a:pt x="49" y="52"/>
                  </a:cubicBezTo>
                  <a:cubicBezTo>
                    <a:pt x="53" y="55"/>
                    <a:pt x="56" y="57"/>
                    <a:pt x="61" y="56"/>
                  </a:cubicBezTo>
                  <a:cubicBezTo>
                    <a:pt x="66" y="55"/>
                    <a:pt x="71" y="51"/>
                    <a:pt x="74" y="47"/>
                  </a:cubicBezTo>
                  <a:cubicBezTo>
                    <a:pt x="81" y="34"/>
                    <a:pt x="68" y="22"/>
                    <a:pt x="52" y="0"/>
                  </a:cubicBezTo>
                  <a:cubicBezTo>
                    <a:pt x="0" y="40"/>
                    <a:pt x="0" y="40"/>
                    <a:pt x="0" y="40"/>
                  </a:cubicBezTo>
                  <a:lnTo>
                    <a:pt x="8" y="51"/>
                  </a:lnTo>
                  <a:close/>
                  <a:moveTo>
                    <a:pt x="52" y="17"/>
                  </a:moveTo>
                  <a:cubicBezTo>
                    <a:pt x="59" y="27"/>
                    <a:pt x="67" y="35"/>
                    <a:pt x="61" y="41"/>
                  </a:cubicBezTo>
                  <a:cubicBezTo>
                    <a:pt x="59" y="43"/>
                    <a:pt x="57" y="44"/>
                    <a:pt x="54" y="44"/>
                  </a:cubicBezTo>
                  <a:cubicBezTo>
                    <a:pt x="49" y="45"/>
                    <a:pt x="45" y="36"/>
                    <a:pt x="38" y="28"/>
                  </a:cubicBezTo>
                  <a:lnTo>
                    <a:pt x="52" y="17"/>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1" name="Freeform 35">
              <a:extLst>
                <a:ext uri="{FF2B5EF4-FFF2-40B4-BE49-F238E27FC236}">
                  <a16:creationId xmlns:a16="http://schemas.microsoft.com/office/drawing/2014/main" id="{05EC0CF1-F4E6-A9F4-E27B-AD2B82C033D1}"/>
                </a:ext>
              </a:extLst>
            </p:cNvPr>
            <p:cNvSpPr>
              <a:spLocks noEditPoints="1"/>
            </p:cNvSpPr>
            <p:nvPr/>
          </p:nvSpPr>
          <p:spPr bwMode="auto">
            <a:xfrm>
              <a:off x="690" y="2572"/>
              <a:ext cx="1400" cy="205"/>
            </a:xfrm>
            <a:custGeom>
              <a:avLst/>
              <a:gdLst>
                <a:gd name="T0" fmla="*/ 1019 w 1019"/>
                <a:gd name="T1" fmla="*/ 149 h 149"/>
                <a:gd name="T2" fmla="*/ 0 w 1019"/>
                <a:gd name="T3" fmla="*/ 0 h 149"/>
                <a:gd name="T4" fmla="*/ 140 w 1019"/>
                <a:gd name="T5" fmla="*/ 123 h 149"/>
                <a:gd name="T6" fmla="*/ 94 w 1019"/>
                <a:gd name="T7" fmla="*/ 26 h 149"/>
                <a:gd name="T8" fmla="*/ 169 w 1019"/>
                <a:gd name="T9" fmla="*/ 49 h 149"/>
                <a:gd name="T10" fmla="*/ 173 w 1019"/>
                <a:gd name="T11" fmla="*/ 97 h 149"/>
                <a:gd name="T12" fmla="*/ 322 w 1019"/>
                <a:gd name="T13" fmla="*/ 97 h 149"/>
                <a:gd name="T14" fmla="*/ 283 w 1019"/>
                <a:gd name="T15" fmla="*/ 125 h 149"/>
                <a:gd name="T16" fmla="*/ 253 w 1019"/>
                <a:gd name="T17" fmla="*/ 116 h 149"/>
                <a:gd name="T18" fmla="*/ 244 w 1019"/>
                <a:gd name="T19" fmla="*/ 26 h 149"/>
                <a:gd name="T20" fmla="*/ 264 w 1019"/>
                <a:gd name="T21" fmla="*/ 97 h 149"/>
                <a:gd name="T22" fmla="*/ 283 w 1019"/>
                <a:gd name="T23" fmla="*/ 110 h 149"/>
                <a:gd name="T24" fmla="*/ 302 w 1019"/>
                <a:gd name="T25" fmla="*/ 97 h 149"/>
                <a:gd name="T26" fmla="*/ 322 w 1019"/>
                <a:gd name="T27" fmla="*/ 26 h 149"/>
                <a:gd name="T28" fmla="*/ 464 w 1019"/>
                <a:gd name="T29" fmla="*/ 123 h 149"/>
                <a:gd name="T30" fmla="*/ 425 w 1019"/>
                <a:gd name="T31" fmla="*/ 83 h 149"/>
                <a:gd name="T32" fmla="*/ 405 w 1019"/>
                <a:gd name="T33" fmla="*/ 123 h 149"/>
                <a:gd name="T34" fmla="*/ 451 w 1019"/>
                <a:gd name="T35" fmla="*/ 26 h 149"/>
                <a:gd name="T36" fmla="*/ 463 w 1019"/>
                <a:gd name="T37" fmla="*/ 75 h 149"/>
                <a:gd name="T38" fmla="*/ 464 w 1019"/>
                <a:gd name="T39" fmla="*/ 123 h 149"/>
                <a:gd name="T40" fmla="*/ 624 w 1019"/>
                <a:gd name="T41" fmla="*/ 79 h 149"/>
                <a:gd name="T42" fmla="*/ 579 w 1019"/>
                <a:gd name="T43" fmla="*/ 106 h 149"/>
                <a:gd name="T44" fmla="*/ 630 w 1019"/>
                <a:gd name="T45" fmla="*/ 123 h 149"/>
                <a:gd name="T46" fmla="*/ 559 w 1019"/>
                <a:gd name="T47" fmla="*/ 25 h 149"/>
                <a:gd name="T48" fmla="*/ 630 w 1019"/>
                <a:gd name="T49" fmla="*/ 41 h 149"/>
                <a:gd name="T50" fmla="*/ 579 w 1019"/>
                <a:gd name="T51" fmla="*/ 62 h 149"/>
                <a:gd name="T52" fmla="*/ 764 w 1019"/>
                <a:gd name="T53" fmla="*/ 123 h 149"/>
                <a:gd name="T54" fmla="*/ 722 w 1019"/>
                <a:gd name="T55" fmla="*/ 102 h 149"/>
                <a:gd name="T56" fmla="*/ 695 w 1019"/>
                <a:gd name="T57" fmla="*/ 123 h 149"/>
                <a:gd name="T58" fmla="*/ 750 w 1019"/>
                <a:gd name="T59" fmla="*/ 26 h 149"/>
                <a:gd name="T60" fmla="*/ 764 w 1019"/>
                <a:gd name="T61" fmla="*/ 123 h 149"/>
                <a:gd name="T62" fmla="*/ 916 w 1019"/>
                <a:gd name="T63" fmla="*/ 115 h 149"/>
                <a:gd name="T64" fmla="*/ 885 w 1019"/>
                <a:gd name="T65" fmla="*/ 125 h 149"/>
                <a:gd name="T66" fmla="*/ 847 w 1019"/>
                <a:gd name="T67" fmla="*/ 96 h 149"/>
                <a:gd name="T68" fmla="*/ 867 w 1019"/>
                <a:gd name="T69" fmla="*/ 26 h 149"/>
                <a:gd name="T70" fmla="*/ 876 w 1019"/>
                <a:gd name="T71" fmla="*/ 108 h 149"/>
                <a:gd name="T72" fmla="*/ 895 w 1019"/>
                <a:gd name="T73" fmla="*/ 108 h 149"/>
                <a:gd name="T74" fmla="*/ 904 w 1019"/>
                <a:gd name="T75" fmla="*/ 26 h 149"/>
                <a:gd name="T76" fmla="*/ 925 w 1019"/>
                <a:gd name="T77" fmla="*/ 9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19" h="149">
                  <a:moveTo>
                    <a:pt x="0" y="149"/>
                  </a:moveTo>
                  <a:cubicBezTo>
                    <a:pt x="1019" y="149"/>
                    <a:pt x="1019" y="149"/>
                    <a:pt x="1019" y="149"/>
                  </a:cubicBezTo>
                  <a:cubicBezTo>
                    <a:pt x="1019" y="0"/>
                    <a:pt x="1019" y="0"/>
                    <a:pt x="1019" y="0"/>
                  </a:cubicBezTo>
                  <a:cubicBezTo>
                    <a:pt x="0" y="0"/>
                    <a:pt x="0" y="0"/>
                    <a:pt x="0" y="0"/>
                  </a:cubicBezTo>
                  <a:lnTo>
                    <a:pt x="0" y="149"/>
                  </a:lnTo>
                  <a:close/>
                  <a:moveTo>
                    <a:pt x="140" y="123"/>
                  </a:moveTo>
                  <a:cubicBezTo>
                    <a:pt x="94" y="123"/>
                    <a:pt x="94" y="123"/>
                    <a:pt x="94" y="123"/>
                  </a:cubicBezTo>
                  <a:cubicBezTo>
                    <a:pt x="94" y="26"/>
                    <a:pt x="94" y="26"/>
                    <a:pt x="94" y="26"/>
                  </a:cubicBezTo>
                  <a:cubicBezTo>
                    <a:pt x="114" y="26"/>
                    <a:pt x="125" y="26"/>
                    <a:pt x="141" y="26"/>
                  </a:cubicBezTo>
                  <a:cubicBezTo>
                    <a:pt x="156" y="26"/>
                    <a:pt x="168" y="34"/>
                    <a:pt x="169" y="49"/>
                  </a:cubicBezTo>
                  <a:cubicBezTo>
                    <a:pt x="170" y="59"/>
                    <a:pt x="167" y="68"/>
                    <a:pt x="155" y="71"/>
                  </a:cubicBezTo>
                  <a:cubicBezTo>
                    <a:pt x="166" y="74"/>
                    <a:pt x="173" y="84"/>
                    <a:pt x="173" y="97"/>
                  </a:cubicBezTo>
                  <a:cubicBezTo>
                    <a:pt x="173" y="108"/>
                    <a:pt x="164" y="123"/>
                    <a:pt x="140" y="123"/>
                  </a:cubicBezTo>
                  <a:moveTo>
                    <a:pt x="322" y="97"/>
                  </a:moveTo>
                  <a:cubicBezTo>
                    <a:pt x="322" y="104"/>
                    <a:pt x="320" y="110"/>
                    <a:pt x="313" y="116"/>
                  </a:cubicBezTo>
                  <a:cubicBezTo>
                    <a:pt x="305" y="122"/>
                    <a:pt x="294" y="125"/>
                    <a:pt x="283" y="125"/>
                  </a:cubicBezTo>
                  <a:cubicBezTo>
                    <a:pt x="283" y="125"/>
                    <a:pt x="283" y="125"/>
                    <a:pt x="283" y="125"/>
                  </a:cubicBezTo>
                  <a:cubicBezTo>
                    <a:pt x="272" y="125"/>
                    <a:pt x="261" y="122"/>
                    <a:pt x="253" y="116"/>
                  </a:cubicBezTo>
                  <a:cubicBezTo>
                    <a:pt x="246" y="110"/>
                    <a:pt x="244" y="104"/>
                    <a:pt x="244" y="97"/>
                  </a:cubicBezTo>
                  <a:cubicBezTo>
                    <a:pt x="244" y="26"/>
                    <a:pt x="244" y="26"/>
                    <a:pt x="244" y="26"/>
                  </a:cubicBezTo>
                  <a:cubicBezTo>
                    <a:pt x="264" y="26"/>
                    <a:pt x="264" y="26"/>
                    <a:pt x="264" y="26"/>
                  </a:cubicBezTo>
                  <a:cubicBezTo>
                    <a:pt x="264" y="97"/>
                    <a:pt x="264" y="97"/>
                    <a:pt x="264" y="97"/>
                  </a:cubicBezTo>
                  <a:cubicBezTo>
                    <a:pt x="264" y="102"/>
                    <a:pt x="269" y="107"/>
                    <a:pt x="274" y="108"/>
                  </a:cubicBezTo>
                  <a:cubicBezTo>
                    <a:pt x="277" y="110"/>
                    <a:pt x="280" y="110"/>
                    <a:pt x="283" y="110"/>
                  </a:cubicBezTo>
                  <a:cubicBezTo>
                    <a:pt x="286" y="110"/>
                    <a:pt x="289" y="110"/>
                    <a:pt x="292" y="108"/>
                  </a:cubicBezTo>
                  <a:cubicBezTo>
                    <a:pt x="297" y="107"/>
                    <a:pt x="302" y="102"/>
                    <a:pt x="302" y="97"/>
                  </a:cubicBezTo>
                  <a:cubicBezTo>
                    <a:pt x="302" y="26"/>
                    <a:pt x="302" y="26"/>
                    <a:pt x="302" y="26"/>
                  </a:cubicBezTo>
                  <a:cubicBezTo>
                    <a:pt x="322" y="26"/>
                    <a:pt x="322" y="26"/>
                    <a:pt x="322" y="26"/>
                  </a:cubicBezTo>
                  <a:lnTo>
                    <a:pt x="322" y="97"/>
                  </a:lnTo>
                  <a:close/>
                  <a:moveTo>
                    <a:pt x="464" y="123"/>
                  </a:moveTo>
                  <a:cubicBezTo>
                    <a:pt x="460" y="123"/>
                    <a:pt x="466" y="84"/>
                    <a:pt x="450" y="83"/>
                  </a:cubicBezTo>
                  <a:cubicBezTo>
                    <a:pt x="440" y="83"/>
                    <a:pt x="435" y="83"/>
                    <a:pt x="425" y="83"/>
                  </a:cubicBezTo>
                  <a:cubicBezTo>
                    <a:pt x="425" y="123"/>
                    <a:pt x="425" y="123"/>
                    <a:pt x="425" y="123"/>
                  </a:cubicBezTo>
                  <a:cubicBezTo>
                    <a:pt x="405" y="123"/>
                    <a:pt x="405" y="123"/>
                    <a:pt x="405" y="123"/>
                  </a:cubicBezTo>
                  <a:cubicBezTo>
                    <a:pt x="405" y="26"/>
                    <a:pt x="405" y="26"/>
                    <a:pt x="405" y="26"/>
                  </a:cubicBezTo>
                  <a:cubicBezTo>
                    <a:pt x="424" y="26"/>
                    <a:pt x="434" y="26"/>
                    <a:pt x="451" y="26"/>
                  </a:cubicBezTo>
                  <a:cubicBezTo>
                    <a:pt x="466" y="27"/>
                    <a:pt x="481" y="33"/>
                    <a:pt x="482" y="49"/>
                  </a:cubicBezTo>
                  <a:cubicBezTo>
                    <a:pt x="483" y="68"/>
                    <a:pt x="473" y="72"/>
                    <a:pt x="463" y="75"/>
                  </a:cubicBezTo>
                  <a:cubicBezTo>
                    <a:pt x="486" y="80"/>
                    <a:pt x="477" y="107"/>
                    <a:pt x="483" y="123"/>
                  </a:cubicBezTo>
                  <a:lnTo>
                    <a:pt x="464" y="123"/>
                  </a:lnTo>
                  <a:close/>
                  <a:moveTo>
                    <a:pt x="624" y="62"/>
                  </a:moveTo>
                  <a:cubicBezTo>
                    <a:pt x="624" y="79"/>
                    <a:pt x="624" y="79"/>
                    <a:pt x="624" y="79"/>
                  </a:cubicBezTo>
                  <a:cubicBezTo>
                    <a:pt x="579" y="79"/>
                    <a:pt x="579" y="79"/>
                    <a:pt x="579" y="79"/>
                  </a:cubicBezTo>
                  <a:cubicBezTo>
                    <a:pt x="579" y="106"/>
                    <a:pt x="579" y="106"/>
                    <a:pt x="579" y="106"/>
                  </a:cubicBezTo>
                  <a:cubicBezTo>
                    <a:pt x="630" y="106"/>
                    <a:pt x="630" y="106"/>
                    <a:pt x="630" y="106"/>
                  </a:cubicBezTo>
                  <a:cubicBezTo>
                    <a:pt x="630" y="123"/>
                    <a:pt x="630" y="123"/>
                    <a:pt x="630" y="123"/>
                  </a:cubicBezTo>
                  <a:cubicBezTo>
                    <a:pt x="559" y="123"/>
                    <a:pt x="559" y="123"/>
                    <a:pt x="559" y="123"/>
                  </a:cubicBezTo>
                  <a:cubicBezTo>
                    <a:pt x="559" y="25"/>
                    <a:pt x="559" y="25"/>
                    <a:pt x="559" y="25"/>
                  </a:cubicBezTo>
                  <a:cubicBezTo>
                    <a:pt x="630" y="25"/>
                    <a:pt x="630" y="25"/>
                    <a:pt x="630" y="25"/>
                  </a:cubicBezTo>
                  <a:cubicBezTo>
                    <a:pt x="630" y="41"/>
                    <a:pt x="630" y="41"/>
                    <a:pt x="630" y="41"/>
                  </a:cubicBezTo>
                  <a:cubicBezTo>
                    <a:pt x="579" y="41"/>
                    <a:pt x="579" y="41"/>
                    <a:pt x="579" y="41"/>
                  </a:cubicBezTo>
                  <a:cubicBezTo>
                    <a:pt x="579" y="62"/>
                    <a:pt x="579" y="62"/>
                    <a:pt x="579" y="62"/>
                  </a:cubicBezTo>
                  <a:lnTo>
                    <a:pt x="624" y="62"/>
                  </a:lnTo>
                  <a:close/>
                  <a:moveTo>
                    <a:pt x="764" y="123"/>
                  </a:moveTo>
                  <a:cubicBezTo>
                    <a:pt x="757" y="102"/>
                    <a:pt x="757" y="102"/>
                    <a:pt x="757" y="102"/>
                  </a:cubicBezTo>
                  <a:cubicBezTo>
                    <a:pt x="722" y="102"/>
                    <a:pt x="722" y="102"/>
                    <a:pt x="722" y="102"/>
                  </a:cubicBezTo>
                  <a:cubicBezTo>
                    <a:pt x="715" y="123"/>
                    <a:pt x="715" y="123"/>
                    <a:pt x="715" y="123"/>
                  </a:cubicBezTo>
                  <a:cubicBezTo>
                    <a:pt x="695" y="123"/>
                    <a:pt x="695" y="123"/>
                    <a:pt x="695" y="123"/>
                  </a:cubicBezTo>
                  <a:cubicBezTo>
                    <a:pt x="729" y="26"/>
                    <a:pt x="729" y="26"/>
                    <a:pt x="729" y="26"/>
                  </a:cubicBezTo>
                  <a:cubicBezTo>
                    <a:pt x="750" y="26"/>
                    <a:pt x="750" y="26"/>
                    <a:pt x="750" y="26"/>
                  </a:cubicBezTo>
                  <a:cubicBezTo>
                    <a:pt x="784" y="123"/>
                    <a:pt x="784" y="123"/>
                    <a:pt x="784" y="123"/>
                  </a:cubicBezTo>
                  <a:lnTo>
                    <a:pt x="764" y="123"/>
                  </a:lnTo>
                  <a:close/>
                  <a:moveTo>
                    <a:pt x="925" y="96"/>
                  </a:moveTo>
                  <a:cubicBezTo>
                    <a:pt x="924" y="104"/>
                    <a:pt x="922" y="110"/>
                    <a:pt x="916" y="115"/>
                  </a:cubicBezTo>
                  <a:cubicBezTo>
                    <a:pt x="908" y="122"/>
                    <a:pt x="897" y="125"/>
                    <a:pt x="886" y="125"/>
                  </a:cubicBezTo>
                  <a:cubicBezTo>
                    <a:pt x="885" y="125"/>
                    <a:pt x="885" y="125"/>
                    <a:pt x="885" y="125"/>
                  </a:cubicBezTo>
                  <a:cubicBezTo>
                    <a:pt x="875" y="125"/>
                    <a:pt x="864" y="122"/>
                    <a:pt x="856" y="115"/>
                  </a:cubicBezTo>
                  <a:cubicBezTo>
                    <a:pt x="849" y="110"/>
                    <a:pt x="847" y="104"/>
                    <a:pt x="847" y="96"/>
                  </a:cubicBezTo>
                  <a:cubicBezTo>
                    <a:pt x="847" y="26"/>
                    <a:pt x="847" y="26"/>
                    <a:pt x="847" y="26"/>
                  </a:cubicBezTo>
                  <a:cubicBezTo>
                    <a:pt x="867" y="26"/>
                    <a:pt x="867" y="26"/>
                    <a:pt x="867" y="26"/>
                  </a:cubicBezTo>
                  <a:cubicBezTo>
                    <a:pt x="867" y="96"/>
                    <a:pt x="867" y="96"/>
                    <a:pt x="867" y="96"/>
                  </a:cubicBezTo>
                  <a:cubicBezTo>
                    <a:pt x="867" y="102"/>
                    <a:pt x="871" y="106"/>
                    <a:pt x="876" y="108"/>
                  </a:cubicBezTo>
                  <a:cubicBezTo>
                    <a:pt x="879" y="110"/>
                    <a:pt x="882" y="110"/>
                    <a:pt x="886" y="110"/>
                  </a:cubicBezTo>
                  <a:cubicBezTo>
                    <a:pt x="889" y="110"/>
                    <a:pt x="892" y="110"/>
                    <a:pt x="895" y="108"/>
                  </a:cubicBezTo>
                  <a:cubicBezTo>
                    <a:pt x="900" y="106"/>
                    <a:pt x="904" y="102"/>
                    <a:pt x="904" y="96"/>
                  </a:cubicBezTo>
                  <a:cubicBezTo>
                    <a:pt x="904" y="26"/>
                    <a:pt x="904" y="26"/>
                    <a:pt x="904" y="26"/>
                  </a:cubicBezTo>
                  <a:cubicBezTo>
                    <a:pt x="925" y="26"/>
                    <a:pt x="925" y="26"/>
                    <a:pt x="925" y="26"/>
                  </a:cubicBezTo>
                  <a:lnTo>
                    <a:pt x="925" y="9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2" name="Freeform 36">
              <a:extLst>
                <a:ext uri="{FF2B5EF4-FFF2-40B4-BE49-F238E27FC236}">
                  <a16:creationId xmlns:a16="http://schemas.microsoft.com/office/drawing/2014/main" id="{9D34B03B-57F5-89CE-E61B-DFCE08A43E87}"/>
                </a:ext>
              </a:extLst>
            </p:cNvPr>
            <p:cNvSpPr>
              <a:spLocks/>
            </p:cNvSpPr>
            <p:nvPr/>
          </p:nvSpPr>
          <p:spPr bwMode="auto">
            <a:xfrm>
              <a:off x="1690" y="2634"/>
              <a:ext cx="33" cy="55"/>
            </a:xfrm>
            <a:custGeom>
              <a:avLst/>
              <a:gdLst>
                <a:gd name="T0" fmla="*/ 16 w 33"/>
                <a:gd name="T1" fmla="*/ 0 h 55"/>
                <a:gd name="T2" fmla="*/ 16 w 33"/>
                <a:gd name="T3" fmla="*/ 0 h 55"/>
                <a:gd name="T4" fmla="*/ 16 w 33"/>
                <a:gd name="T5" fmla="*/ 0 h 55"/>
                <a:gd name="T6" fmla="*/ 0 w 33"/>
                <a:gd name="T7" fmla="*/ 55 h 55"/>
                <a:gd name="T8" fmla="*/ 33 w 33"/>
                <a:gd name="T9" fmla="*/ 55 h 55"/>
                <a:gd name="T10" fmla="*/ 16 w 33"/>
                <a:gd name="T11" fmla="*/ 0 h 55"/>
                <a:gd name="T12" fmla="*/ 16 w 3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33" h="55">
                  <a:moveTo>
                    <a:pt x="16" y="0"/>
                  </a:moveTo>
                  <a:lnTo>
                    <a:pt x="16" y="0"/>
                  </a:lnTo>
                  <a:lnTo>
                    <a:pt x="16" y="0"/>
                  </a:lnTo>
                  <a:lnTo>
                    <a:pt x="0" y="55"/>
                  </a:lnTo>
                  <a:lnTo>
                    <a:pt x="33" y="55"/>
                  </a:lnTo>
                  <a:lnTo>
                    <a:pt x="16" y="0"/>
                  </a:lnTo>
                  <a:lnTo>
                    <a:pt x="16"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3" name="Freeform 37">
              <a:extLst>
                <a:ext uri="{FF2B5EF4-FFF2-40B4-BE49-F238E27FC236}">
                  <a16:creationId xmlns:a16="http://schemas.microsoft.com/office/drawing/2014/main" id="{47FEC1EE-5432-341C-C12A-24861C0EA7D3}"/>
                </a:ext>
              </a:extLst>
            </p:cNvPr>
            <p:cNvSpPr>
              <a:spLocks/>
            </p:cNvSpPr>
            <p:nvPr/>
          </p:nvSpPr>
          <p:spPr bwMode="auto">
            <a:xfrm>
              <a:off x="1274" y="2629"/>
              <a:ext cx="51" cy="35"/>
            </a:xfrm>
            <a:custGeom>
              <a:avLst/>
              <a:gdLst>
                <a:gd name="T0" fmla="*/ 26 w 37"/>
                <a:gd name="T1" fmla="*/ 1 h 26"/>
                <a:gd name="T2" fmla="*/ 0 w 37"/>
                <a:gd name="T3" fmla="*/ 1 h 26"/>
                <a:gd name="T4" fmla="*/ 0 w 37"/>
                <a:gd name="T5" fmla="*/ 26 h 26"/>
                <a:gd name="T6" fmla="*/ 28 w 37"/>
                <a:gd name="T7" fmla="*/ 25 h 26"/>
                <a:gd name="T8" fmla="*/ 37 w 37"/>
                <a:gd name="T9" fmla="*/ 12 h 26"/>
                <a:gd name="T10" fmla="*/ 26 w 37"/>
                <a:gd name="T11" fmla="*/ 1 h 26"/>
              </a:gdLst>
              <a:ahLst/>
              <a:cxnLst>
                <a:cxn ang="0">
                  <a:pos x="T0" y="T1"/>
                </a:cxn>
                <a:cxn ang="0">
                  <a:pos x="T2" y="T3"/>
                </a:cxn>
                <a:cxn ang="0">
                  <a:pos x="T4" y="T5"/>
                </a:cxn>
                <a:cxn ang="0">
                  <a:pos x="T6" y="T7"/>
                </a:cxn>
                <a:cxn ang="0">
                  <a:pos x="T8" y="T9"/>
                </a:cxn>
                <a:cxn ang="0">
                  <a:pos x="T10" y="T11"/>
                </a:cxn>
              </a:cxnLst>
              <a:rect l="0" t="0" r="r" b="b"/>
              <a:pathLst>
                <a:path w="37" h="26">
                  <a:moveTo>
                    <a:pt x="26" y="1"/>
                  </a:moveTo>
                  <a:cubicBezTo>
                    <a:pt x="20" y="0"/>
                    <a:pt x="10" y="1"/>
                    <a:pt x="0" y="1"/>
                  </a:cubicBezTo>
                  <a:cubicBezTo>
                    <a:pt x="0" y="26"/>
                    <a:pt x="0" y="26"/>
                    <a:pt x="0" y="26"/>
                  </a:cubicBezTo>
                  <a:cubicBezTo>
                    <a:pt x="19" y="26"/>
                    <a:pt x="22" y="26"/>
                    <a:pt x="28" y="25"/>
                  </a:cubicBezTo>
                  <a:cubicBezTo>
                    <a:pt x="33" y="25"/>
                    <a:pt x="37" y="19"/>
                    <a:pt x="37" y="12"/>
                  </a:cubicBezTo>
                  <a:cubicBezTo>
                    <a:pt x="37" y="5"/>
                    <a:pt x="32"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4" name="Freeform 38">
              <a:extLst>
                <a:ext uri="{FF2B5EF4-FFF2-40B4-BE49-F238E27FC236}">
                  <a16:creationId xmlns:a16="http://schemas.microsoft.com/office/drawing/2014/main" id="{52DB8471-67CF-5003-ACAC-3043E3E0EFEC}"/>
                </a:ext>
              </a:extLst>
            </p:cNvPr>
            <p:cNvSpPr>
              <a:spLocks noEditPoints="1"/>
            </p:cNvSpPr>
            <p:nvPr/>
          </p:nvSpPr>
          <p:spPr bwMode="auto">
            <a:xfrm>
              <a:off x="690" y="2810"/>
              <a:ext cx="1400" cy="206"/>
            </a:xfrm>
            <a:custGeom>
              <a:avLst/>
              <a:gdLst>
                <a:gd name="T0" fmla="*/ 1019 w 1019"/>
                <a:gd name="T1" fmla="*/ 150 h 150"/>
                <a:gd name="T2" fmla="*/ 0 w 1019"/>
                <a:gd name="T3" fmla="*/ 0 h 150"/>
                <a:gd name="T4" fmla="*/ 852 w 1019"/>
                <a:gd name="T5" fmla="*/ 55 h 150"/>
                <a:gd name="T6" fmla="*/ 929 w 1019"/>
                <a:gd name="T7" fmla="*/ 53 h 150"/>
                <a:gd name="T8" fmla="*/ 892 w 1019"/>
                <a:gd name="T9" fmla="*/ 38 h 150"/>
                <a:gd name="T10" fmla="*/ 931 w 1019"/>
                <a:gd name="T11" fmla="*/ 92 h 150"/>
                <a:gd name="T12" fmla="*/ 849 w 1019"/>
                <a:gd name="T13" fmla="*/ 92 h 150"/>
                <a:gd name="T14" fmla="*/ 889 w 1019"/>
                <a:gd name="T15" fmla="*/ 110 h 150"/>
                <a:gd name="T16" fmla="*/ 852 w 1019"/>
                <a:gd name="T17" fmla="*/ 55 h 150"/>
                <a:gd name="T18" fmla="*/ 769 w 1019"/>
                <a:gd name="T19" fmla="*/ 26 h 150"/>
                <a:gd name="T20" fmla="*/ 783 w 1019"/>
                <a:gd name="T21" fmla="*/ 123 h 150"/>
                <a:gd name="T22" fmla="*/ 741 w 1019"/>
                <a:gd name="T23" fmla="*/ 102 h 150"/>
                <a:gd name="T24" fmla="*/ 714 w 1019"/>
                <a:gd name="T25" fmla="*/ 123 h 150"/>
                <a:gd name="T26" fmla="*/ 596 w 1019"/>
                <a:gd name="T27" fmla="*/ 26 h 150"/>
                <a:gd name="T28" fmla="*/ 675 w 1019"/>
                <a:gd name="T29" fmla="*/ 42 h 150"/>
                <a:gd name="T30" fmla="*/ 646 w 1019"/>
                <a:gd name="T31" fmla="*/ 123 h 150"/>
                <a:gd name="T32" fmla="*/ 626 w 1019"/>
                <a:gd name="T33" fmla="*/ 42 h 150"/>
                <a:gd name="T34" fmla="*/ 596 w 1019"/>
                <a:gd name="T35" fmla="*/ 26 h 150"/>
                <a:gd name="T36" fmla="*/ 540 w 1019"/>
                <a:gd name="T37" fmla="*/ 26 h 150"/>
                <a:gd name="T38" fmla="*/ 520 w 1019"/>
                <a:gd name="T39" fmla="*/ 123 h 150"/>
                <a:gd name="T40" fmla="*/ 370 w 1019"/>
                <a:gd name="T41" fmla="*/ 25 h 150"/>
                <a:gd name="T42" fmla="*/ 447 w 1019"/>
                <a:gd name="T43" fmla="*/ 49 h 150"/>
                <a:gd name="T44" fmla="*/ 448 w 1019"/>
                <a:gd name="T45" fmla="*/ 123 h 150"/>
                <a:gd name="T46" fmla="*/ 414 w 1019"/>
                <a:gd name="T47" fmla="*/ 83 h 150"/>
                <a:gd name="T48" fmla="*/ 390 w 1019"/>
                <a:gd name="T49" fmla="*/ 123 h 150"/>
                <a:gd name="T50" fmla="*/ 370 w 1019"/>
                <a:gd name="T51" fmla="*/ 25 h 150"/>
                <a:gd name="T52" fmla="*/ 301 w 1019"/>
                <a:gd name="T53" fmla="*/ 25 h 150"/>
                <a:gd name="T54" fmla="*/ 250 w 1019"/>
                <a:gd name="T55" fmla="*/ 42 h 150"/>
                <a:gd name="T56" fmla="*/ 295 w 1019"/>
                <a:gd name="T57" fmla="*/ 63 h 150"/>
                <a:gd name="T58" fmla="*/ 250 w 1019"/>
                <a:gd name="T59" fmla="*/ 79 h 150"/>
                <a:gd name="T60" fmla="*/ 301 w 1019"/>
                <a:gd name="T61" fmla="*/ 107 h 150"/>
                <a:gd name="T62" fmla="*/ 230 w 1019"/>
                <a:gd name="T63" fmla="*/ 123 h 150"/>
                <a:gd name="T64" fmla="*/ 108 w 1019"/>
                <a:gd name="T65" fmla="*/ 26 h 150"/>
                <a:gd name="T66" fmla="*/ 150 w 1019"/>
                <a:gd name="T67" fmla="*/ 26 h 150"/>
                <a:gd name="T68" fmla="*/ 139 w 1019"/>
                <a:gd name="T69" fmla="*/ 123 h 150"/>
                <a:gd name="T70" fmla="*/ 87 w 1019"/>
                <a:gd name="T71" fmla="*/ 2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9" h="150">
                  <a:moveTo>
                    <a:pt x="0" y="150"/>
                  </a:moveTo>
                  <a:cubicBezTo>
                    <a:pt x="1019" y="150"/>
                    <a:pt x="1019" y="150"/>
                    <a:pt x="1019" y="150"/>
                  </a:cubicBezTo>
                  <a:cubicBezTo>
                    <a:pt x="1019" y="0"/>
                    <a:pt x="1019" y="0"/>
                    <a:pt x="1019" y="0"/>
                  </a:cubicBezTo>
                  <a:cubicBezTo>
                    <a:pt x="0" y="0"/>
                    <a:pt x="0" y="0"/>
                    <a:pt x="0" y="0"/>
                  </a:cubicBezTo>
                  <a:lnTo>
                    <a:pt x="0" y="150"/>
                  </a:lnTo>
                  <a:close/>
                  <a:moveTo>
                    <a:pt x="852" y="55"/>
                  </a:moveTo>
                  <a:cubicBezTo>
                    <a:pt x="852" y="37"/>
                    <a:pt x="864" y="22"/>
                    <a:pt x="890" y="22"/>
                  </a:cubicBezTo>
                  <a:cubicBezTo>
                    <a:pt x="926" y="22"/>
                    <a:pt x="929" y="46"/>
                    <a:pt x="929" y="53"/>
                  </a:cubicBezTo>
                  <a:cubicBezTo>
                    <a:pt x="910" y="53"/>
                    <a:pt x="910" y="53"/>
                    <a:pt x="910" y="53"/>
                  </a:cubicBezTo>
                  <a:cubicBezTo>
                    <a:pt x="910" y="45"/>
                    <a:pt x="905" y="38"/>
                    <a:pt x="892" y="38"/>
                  </a:cubicBezTo>
                  <a:cubicBezTo>
                    <a:pt x="878" y="38"/>
                    <a:pt x="872" y="44"/>
                    <a:pt x="872" y="51"/>
                  </a:cubicBezTo>
                  <a:cubicBezTo>
                    <a:pt x="872" y="68"/>
                    <a:pt x="931" y="60"/>
                    <a:pt x="931" y="92"/>
                  </a:cubicBezTo>
                  <a:cubicBezTo>
                    <a:pt x="931" y="114"/>
                    <a:pt x="914" y="125"/>
                    <a:pt x="890" y="125"/>
                  </a:cubicBezTo>
                  <a:cubicBezTo>
                    <a:pt x="861" y="125"/>
                    <a:pt x="849" y="107"/>
                    <a:pt x="849" y="92"/>
                  </a:cubicBezTo>
                  <a:cubicBezTo>
                    <a:pt x="868" y="92"/>
                    <a:pt x="868" y="92"/>
                    <a:pt x="868" y="92"/>
                  </a:cubicBezTo>
                  <a:cubicBezTo>
                    <a:pt x="868" y="99"/>
                    <a:pt x="875" y="110"/>
                    <a:pt x="889" y="110"/>
                  </a:cubicBezTo>
                  <a:cubicBezTo>
                    <a:pt x="899" y="110"/>
                    <a:pt x="911" y="107"/>
                    <a:pt x="911" y="96"/>
                  </a:cubicBezTo>
                  <a:cubicBezTo>
                    <a:pt x="911" y="75"/>
                    <a:pt x="852" y="87"/>
                    <a:pt x="852" y="55"/>
                  </a:cubicBezTo>
                  <a:moveTo>
                    <a:pt x="748" y="26"/>
                  </a:moveTo>
                  <a:cubicBezTo>
                    <a:pt x="769" y="26"/>
                    <a:pt x="769" y="26"/>
                    <a:pt x="769" y="26"/>
                  </a:cubicBezTo>
                  <a:cubicBezTo>
                    <a:pt x="803" y="123"/>
                    <a:pt x="803" y="123"/>
                    <a:pt x="803" y="123"/>
                  </a:cubicBezTo>
                  <a:cubicBezTo>
                    <a:pt x="783" y="123"/>
                    <a:pt x="783" y="123"/>
                    <a:pt x="783" y="123"/>
                  </a:cubicBezTo>
                  <a:cubicBezTo>
                    <a:pt x="776" y="102"/>
                    <a:pt x="776" y="102"/>
                    <a:pt x="776" y="102"/>
                  </a:cubicBezTo>
                  <a:cubicBezTo>
                    <a:pt x="741" y="102"/>
                    <a:pt x="741" y="102"/>
                    <a:pt x="741" y="102"/>
                  </a:cubicBezTo>
                  <a:cubicBezTo>
                    <a:pt x="734" y="123"/>
                    <a:pt x="734" y="123"/>
                    <a:pt x="734" y="123"/>
                  </a:cubicBezTo>
                  <a:cubicBezTo>
                    <a:pt x="714" y="123"/>
                    <a:pt x="714" y="123"/>
                    <a:pt x="714" y="123"/>
                  </a:cubicBezTo>
                  <a:lnTo>
                    <a:pt x="748" y="26"/>
                  </a:lnTo>
                  <a:close/>
                  <a:moveTo>
                    <a:pt x="596" y="26"/>
                  </a:moveTo>
                  <a:cubicBezTo>
                    <a:pt x="675" y="26"/>
                    <a:pt x="675" y="26"/>
                    <a:pt x="675" y="26"/>
                  </a:cubicBezTo>
                  <a:cubicBezTo>
                    <a:pt x="675" y="42"/>
                    <a:pt x="675" y="42"/>
                    <a:pt x="675" y="42"/>
                  </a:cubicBezTo>
                  <a:cubicBezTo>
                    <a:pt x="646" y="42"/>
                    <a:pt x="646" y="42"/>
                    <a:pt x="646" y="42"/>
                  </a:cubicBezTo>
                  <a:cubicBezTo>
                    <a:pt x="646" y="123"/>
                    <a:pt x="646" y="123"/>
                    <a:pt x="646" y="123"/>
                  </a:cubicBezTo>
                  <a:cubicBezTo>
                    <a:pt x="626" y="123"/>
                    <a:pt x="626" y="123"/>
                    <a:pt x="626" y="123"/>
                  </a:cubicBezTo>
                  <a:cubicBezTo>
                    <a:pt x="626" y="42"/>
                    <a:pt x="626" y="42"/>
                    <a:pt x="626" y="42"/>
                  </a:cubicBezTo>
                  <a:cubicBezTo>
                    <a:pt x="596" y="42"/>
                    <a:pt x="596" y="42"/>
                    <a:pt x="596" y="42"/>
                  </a:cubicBezTo>
                  <a:lnTo>
                    <a:pt x="596" y="26"/>
                  </a:lnTo>
                  <a:close/>
                  <a:moveTo>
                    <a:pt x="520" y="26"/>
                  </a:moveTo>
                  <a:cubicBezTo>
                    <a:pt x="540" y="26"/>
                    <a:pt x="540" y="26"/>
                    <a:pt x="540" y="26"/>
                  </a:cubicBezTo>
                  <a:cubicBezTo>
                    <a:pt x="540" y="123"/>
                    <a:pt x="540" y="123"/>
                    <a:pt x="540" y="123"/>
                  </a:cubicBezTo>
                  <a:cubicBezTo>
                    <a:pt x="520" y="123"/>
                    <a:pt x="520" y="123"/>
                    <a:pt x="520" y="123"/>
                  </a:cubicBezTo>
                  <a:lnTo>
                    <a:pt x="520" y="26"/>
                  </a:lnTo>
                  <a:close/>
                  <a:moveTo>
                    <a:pt x="370" y="25"/>
                  </a:moveTo>
                  <a:cubicBezTo>
                    <a:pt x="388" y="25"/>
                    <a:pt x="399" y="26"/>
                    <a:pt x="416" y="26"/>
                  </a:cubicBezTo>
                  <a:cubicBezTo>
                    <a:pt x="431" y="26"/>
                    <a:pt x="446" y="32"/>
                    <a:pt x="447" y="49"/>
                  </a:cubicBezTo>
                  <a:cubicBezTo>
                    <a:pt x="448" y="68"/>
                    <a:pt x="437" y="72"/>
                    <a:pt x="427" y="75"/>
                  </a:cubicBezTo>
                  <a:cubicBezTo>
                    <a:pt x="450" y="80"/>
                    <a:pt x="442" y="107"/>
                    <a:pt x="448" y="123"/>
                  </a:cubicBezTo>
                  <a:cubicBezTo>
                    <a:pt x="429" y="123"/>
                    <a:pt x="429" y="123"/>
                    <a:pt x="429" y="123"/>
                  </a:cubicBezTo>
                  <a:cubicBezTo>
                    <a:pt x="424" y="123"/>
                    <a:pt x="431" y="84"/>
                    <a:pt x="414" y="83"/>
                  </a:cubicBezTo>
                  <a:cubicBezTo>
                    <a:pt x="405" y="82"/>
                    <a:pt x="399" y="83"/>
                    <a:pt x="390" y="83"/>
                  </a:cubicBezTo>
                  <a:cubicBezTo>
                    <a:pt x="390" y="123"/>
                    <a:pt x="390" y="123"/>
                    <a:pt x="390" y="123"/>
                  </a:cubicBezTo>
                  <a:cubicBezTo>
                    <a:pt x="370" y="123"/>
                    <a:pt x="370" y="123"/>
                    <a:pt x="370" y="123"/>
                  </a:cubicBezTo>
                  <a:lnTo>
                    <a:pt x="370" y="25"/>
                  </a:lnTo>
                  <a:close/>
                  <a:moveTo>
                    <a:pt x="230" y="25"/>
                  </a:moveTo>
                  <a:cubicBezTo>
                    <a:pt x="301" y="25"/>
                    <a:pt x="301" y="25"/>
                    <a:pt x="301" y="25"/>
                  </a:cubicBezTo>
                  <a:cubicBezTo>
                    <a:pt x="301" y="42"/>
                    <a:pt x="301" y="42"/>
                    <a:pt x="301" y="42"/>
                  </a:cubicBezTo>
                  <a:cubicBezTo>
                    <a:pt x="250" y="42"/>
                    <a:pt x="250" y="42"/>
                    <a:pt x="250" y="42"/>
                  </a:cubicBezTo>
                  <a:cubicBezTo>
                    <a:pt x="250" y="63"/>
                    <a:pt x="250" y="63"/>
                    <a:pt x="250" y="63"/>
                  </a:cubicBezTo>
                  <a:cubicBezTo>
                    <a:pt x="295" y="63"/>
                    <a:pt x="295" y="63"/>
                    <a:pt x="295" y="63"/>
                  </a:cubicBezTo>
                  <a:cubicBezTo>
                    <a:pt x="295" y="79"/>
                    <a:pt x="295" y="79"/>
                    <a:pt x="295" y="79"/>
                  </a:cubicBezTo>
                  <a:cubicBezTo>
                    <a:pt x="250" y="79"/>
                    <a:pt x="250" y="79"/>
                    <a:pt x="250" y="79"/>
                  </a:cubicBezTo>
                  <a:cubicBezTo>
                    <a:pt x="250" y="107"/>
                    <a:pt x="250" y="107"/>
                    <a:pt x="250" y="107"/>
                  </a:cubicBezTo>
                  <a:cubicBezTo>
                    <a:pt x="301" y="107"/>
                    <a:pt x="301" y="107"/>
                    <a:pt x="301" y="107"/>
                  </a:cubicBezTo>
                  <a:cubicBezTo>
                    <a:pt x="301" y="123"/>
                    <a:pt x="301" y="123"/>
                    <a:pt x="301" y="123"/>
                  </a:cubicBezTo>
                  <a:cubicBezTo>
                    <a:pt x="230" y="123"/>
                    <a:pt x="230" y="123"/>
                    <a:pt x="230" y="123"/>
                  </a:cubicBezTo>
                  <a:lnTo>
                    <a:pt x="230" y="25"/>
                  </a:lnTo>
                  <a:close/>
                  <a:moveTo>
                    <a:pt x="108" y="26"/>
                  </a:moveTo>
                  <a:cubicBezTo>
                    <a:pt x="115" y="50"/>
                    <a:pt x="122" y="77"/>
                    <a:pt x="129" y="98"/>
                  </a:cubicBezTo>
                  <a:cubicBezTo>
                    <a:pt x="136" y="77"/>
                    <a:pt x="144" y="50"/>
                    <a:pt x="150" y="26"/>
                  </a:cubicBezTo>
                  <a:cubicBezTo>
                    <a:pt x="171" y="26"/>
                    <a:pt x="171" y="26"/>
                    <a:pt x="171" y="26"/>
                  </a:cubicBezTo>
                  <a:cubicBezTo>
                    <a:pt x="139" y="123"/>
                    <a:pt x="139" y="123"/>
                    <a:pt x="139" y="123"/>
                  </a:cubicBezTo>
                  <a:cubicBezTo>
                    <a:pt x="120" y="123"/>
                    <a:pt x="120" y="123"/>
                    <a:pt x="120" y="123"/>
                  </a:cubicBezTo>
                  <a:cubicBezTo>
                    <a:pt x="87" y="26"/>
                    <a:pt x="87" y="26"/>
                    <a:pt x="87" y="26"/>
                  </a:cubicBezTo>
                  <a:lnTo>
                    <a:pt x="108" y="26"/>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5" name="Freeform 39">
              <a:extLst>
                <a:ext uri="{FF2B5EF4-FFF2-40B4-BE49-F238E27FC236}">
                  <a16:creationId xmlns:a16="http://schemas.microsoft.com/office/drawing/2014/main" id="{0C6E5860-C99C-90E4-9150-D31DC94EF6E2}"/>
                </a:ext>
              </a:extLst>
            </p:cNvPr>
            <p:cNvSpPr>
              <a:spLocks/>
            </p:cNvSpPr>
            <p:nvPr/>
          </p:nvSpPr>
          <p:spPr bwMode="auto">
            <a:xfrm>
              <a:off x="1715" y="2872"/>
              <a:ext cx="34" cy="56"/>
            </a:xfrm>
            <a:custGeom>
              <a:avLst/>
              <a:gdLst>
                <a:gd name="T0" fmla="*/ 18 w 34"/>
                <a:gd name="T1" fmla="*/ 0 h 56"/>
                <a:gd name="T2" fmla="*/ 18 w 34"/>
                <a:gd name="T3" fmla="*/ 0 h 56"/>
                <a:gd name="T4" fmla="*/ 18 w 34"/>
                <a:gd name="T5" fmla="*/ 0 h 56"/>
                <a:gd name="T6" fmla="*/ 18 w 34"/>
                <a:gd name="T7" fmla="*/ 0 h 56"/>
                <a:gd name="T8" fmla="*/ 18 w 34"/>
                <a:gd name="T9" fmla="*/ 0 h 56"/>
                <a:gd name="T10" fmla="*/ 0 w 34"/>
                <a:gd name="T11" fmla="*/ 56 h 56"/>
                <a:gd name="T12" fmla="*/ 34 w 34"/>
                <a:gd name="T13" fmla="*/ 56 h 56"/>
                <a:gd name="T14" fmla="*/ 18 w 34"/>
                <a:gd name="T15" fmla="*/ 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6">
                  <a:moveTo>
                    <a:pt x="18" y="0"/>
                  </a:moveTo>
                  <a:lnTo>
                    <a:pt x="18" y="0"/>
                  </a:lnTo>
                  <a:lnTo>
                    <a:pt x="18" y="0"/>
                  </a:lnTo>
                  <a:lnTo>
                    <a:pt x="18" y="0"/>
                  </a:lnTo>
                  <a:lnTo>
                    <a:pt x="18" y="0"/>
                  </a:lnTo>
                  <a:lnTo>
                    <a:pt x="0" y="56"/>
                  </a:lnTo>
                  <a:lnTo>
                    <a:pt x="34" y="56"/>
                  </a:lnTo>
                  <a:lnTo>
                    <a:pt x="18" y="0"/>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6" name="Freeform 40">
              <a:extLst>
                <a:ext uri="{FF2B5EF4-FFF2-40B4-BE49-F238E27FC236}">
                  <a16:creationId xmlns:a16="http://schemas.microsoft.com/office/drawing/2014/main" id="{3BF60E50-FBF6-915A-5001-34964676171F}"/>
                </a:ext>
              </a:extLst>
            </p:cNvPr>
            <p:cNvSpPr>
              <a:spLocks/>
            </p:cNvSpPr>
            <p:nvPr/>
          </p:nvSpPr>
          <p:spPr bwMode="auto">
            <a:xfrm>
              <a:off x="1226" y="2867"/>
              <a:ext cx="51" cy="35"/>
            </a:xfrm>
            <a:custGeom>
              <a:avLst/>
              <a:gdLst>
                <a:gd name="T0" fmla="*/ 27 w 37"/>
                <a:gd name="T1" fmla="*/ 25 h 26"/>
                <a:gd name="T2" fmla="*/ 37 w 37"/>
                <a:gd name="T3" fmla="*/ 12 h 26"/>
                <a:gd name="T4" fmla="*/ 26 w 37"/>
                <a:gd name="T5" fmla="*/ 1 h 26"/>
                <a:gd name="T6" fmla="*/ 0 w 37"/>
                <a:gd name="T7" fmla="*/ 1 h 26"/>
                <a:gd name="T8" fmla="*/ 0 w 37"/>
                <a:gd name="T9" fmla="*/ 26 h 26"/>
                <a:gd name="T10" fmla="*/ 27 w 37"/>
                <a:gd name="T11" fmla="*/ 25 h 26"/>
              </a:gdLst>
              <a:ahLst/>
              <a:cxnLst>
                <a:cxn ang="0">
                  <a:pos x="T0" y="T1"/>
                </a:cxn>
                <a:cxn ang="0">
                  <a:pos x="T2" y="T3"/>
                </a:cxn>
                <a:cxn ang="0">
                  <a:pos x="T4" y="T5"/>
                </a:cxn>
                <a:cxn ang="0">
                  <a:pos x="T6" y="T7"/>
                </a:cxn>
                <a:cxn ang="0">
                  <a:pos x="T8" y="T9"/>
                </a:cxn>
                <a:cxn ang="0">
                  <a:pos x="T10" y="T11"/>
                </a:cxn>
              </a:cxnLst>
              <a:rect l="0" t="0" r="r" b="b"/>
              <a:pathLst>
                <a:path w="37" h="26">
                  <a:moveTo>
                    <a:pt x="27" y="25"/>
                  </a:moveTo>
                  <a:cubicBezTo>
                    <a:pt x="33" y="24"/>
                    <a:pt x="37" y="19"/>
                    <a:pt x="37" y="12"/>
                  </a:cubicBezTo>
                  <a:cubicBezTo>
                    <a:pt x="37" y="5"/>
                    <a:pt x="32" y="1"/>
                    <a:pt x="26" y="1"/>
                  </a:cubicBezTo>
                  <a:cubicBezTo>
                    <a:pt x="20" y="0"/>
                    <a:pt x="10" y="1"/>
                    <a:pt x="0" y="1"/>
                  </a:cubicBezTo>
                  <a:cubicBezTo>
                    <a:pt x="0" y="26"/>
                    <a:pt x="0" y="26"/>
                    <a:pt x="0" y="26"/>
                  </a:cubicBezTo>
                  <a:cubicBezTo>
                    <a:pt x="19" y="26"/>
                    <a:pt x="22" y="26"/>
                    <a:pt x="27" y="25"/>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7" name="Freeform 41">
              <a:extLst>
                <a:ext uri="{FF2B5EF4-FFF2-40B4-BE49-F238E27FC236}">
                  <a16:creationId xmlns:a16="http://schemas.microsoft.com/office/drawing/2014/main" id="{0C00F4FC-33EB-CEA4-3209-1DA62016938B}"/>
                </a:ext>
              </a:extLst>
            </p:cNvPr>
            <p:cNvSpPr>
              <a:spLocks/>
            </p:cNvSpPr>
            <p:nvPr/>
          </p:nvSpPr>
          <p:spPr bwMode="auto">
            <a:xfrm>
              <a:off x="847" y="2681"/>
              <a:ext cx="52" cy="38"/>
            </a:xfrm>
            <a:custGeom>
              <a:avLst/>
              <a:gdLst>
                <a:gd name="T0" fmla="*/ 26 w 38"/>
                <a:gd name="T1" fmla="*/ 1 h 28"/>
                <a:gd name="T2" fmla="*/ 1 w 38"/>
                <a:gd name="T3" fmla="*/ 0 h 28"/>
                <a:gd name="T4" fmla="*/ 1 w 38"/>
                <a:gd name="T5" fmla="*/ 0 h 28"/>
                <a:gd name="T6" fmla="*/ 0 w 38"/>
                <a:gd name="T7" fmla="*/ 28 h 28"/>
                <a:gd name="T8" fmla="*/ 28 w 38"/>
                <a:gd name="T9" fmla="*/ 27 h 28"/>
                <a:gd name="T10" fmla="*/ 38 w 38"/>
                <a:gd name="T11" fmla="*/ 14 h 28"/>
                <a:gd name="T12" fmla="*/ 26 w 38"/>
                <a:gd name="T13" fmla="*/ 1 h 28"/>
              </a:gdLst>
              <a:ahLst/>
              <a:cxnLst>
                <a:cxn ang="0">
                  <a:pos x="T0" y="T1"/>
                </a:cxn>
                <a:cxn ang="0">
                  <a:pos x="T2" y="T3"/>
                </a:cxn>
                <a:cxn ang="0">
                  <a:pos x="T4" y="T5"/>
                </a:cxn>
                <a:cxn ang="0">
                  <a:pos x="T6" y="T7"/>
                </a:cxn>
                <a:cxn ang="0">
                  <a:pos x="T8" y="T9"/>
                </a:cxn>
                <a:cxn ang="0">
                  <a:pos x="T10" y="T11"/>
                </a:cxn>
                <a:cxn ang="0">
                  <a:pos x="T12" y="T13"/>
                </a:cxn>
              </a:cxnLst>
              <a:rect l="0" t="0" r="r" b="b"/>
              <a:pathLst>
                <a:path w="38" h="28">
                  <a:moveTo>
                    <a:pt x="26" y="1"/>
                  </a:moveTo>
                  <a:cubicBezTo>
                    <a:pt x="17" y="0"/>
                    <a:pt x="8" y="0"/>
                    <a:pt x="1" y="0"/>
                  </a:cubicBezTo>
                  <a:cubicBezTo>
                    <a:pt x="1" y="0"/>
                    <a:pt x="1" y="0"/>
                    <a:pt x="1" y="0"/>
                  </a:cubicBezTo>
                  <a:cubicBezTo>
                    <a:pt x="0" y="28"/>
                    <a:pt x="0" y="28"/>
                    <a:pt x="0" y="28"/>
                  </a:cubicBezTo>
                  <a:cubicBezTo>
                    <a:pt x="21" y="27"/>
                    <a:pt x="21" y="28"/>
                    <a:pt x="28" y="27"/>
                  </a:cubicBezTo>
                  <a:cubicBezTo>
                    <a:pt x="35" y="26"/>
                    <a:pt x="38" y="20"/>
                    <a:pt x="38" y="14"/>
                  </a:cubicBezTo>
                  <a:cubicBezTo>
                    <a:pt x="38" y="8"/>
                    <a:pt x="34" y="1"/>
                    <a:pt x="26" y="1"/>
                  </a:cubicBezTo>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sp>
          <p:nvSpPr>
            <p:cNvPr id="38" name="Freeform 42">
              <a:extLst>
                <a:ext uri="{FF2B5EF4-FFF2-40B4-BE49-F238E27FC236}">
                  <a16:creationId xmlns:a16="http://schemas.microsoft.com/office/drawing/2014/main" id="{D6CAC080-0DD5-4094-EB04-5C9893215A1D}"/>
                </a:ext>
              </a:extLst>
            </p:cNvPr>
            <p:cNvSpPr>
              <a:spLocks/>
            </p:cNvSpPr>
            <p:nvPr/>
          </p:nvSpPr>
          <p:spPr bwMode="auto">
            <a:xfrm>
              <a:off x="848" y="2629"/>
              <a:ext cx="48" cy="31"/>
            </a:xfrm>
            <a:custGeom>
              <a:avLst/>
              <a:gdLst>
                <a:gd name="T0" fmla="*/ 24 w 35"/>
                <a:gd name="T1" fmla="*/ 23 h 23"/>
                <a:gd name="T2" fmla="*/ 35 w 35"/>
                <a:gd name="T3" fmla="*/ 10 h 23"/>
                <a:gd name="T4" fmla="*/ 23 w 35"/>
                <a:gd name="T5" fmla="*/ 0 h 23"/>
                <a:gd name="T6" fmla="*/ 0 w 35"/>
                <a:gd name="T7" fmla="*/ 0 h 23"/>
                <a:gd name="T8" fmla="*/ 0 w 35"/>
                <a:gd name="T9" fmla="*/ 23 h 23"/>
                <a:gd name="T10" fmla="*/ 24 w 35"/>
                <a:gd name="T11" fmla="*/ 23 h 23"/>
              </a:gdLst>
              <a:ahLst/>
              <a:cxnLst>
                <a:cxn ang="0">
                  <a:pos x="T0" y="T1"/>
                </a:cxn>
                <a:cxn ang="0">
                  <a:pos x="T2" y="T3"/>
                </a:cxn>
                <a:cxn ang="0">
                  <a:pos x="T4" y="T5"/>
                </a:cxn>
                <a:cxn ang="0">
                  <a:pos x="T6" y="T7"/>
                </a:cxn>
                <a:cxn ang="0">
                  <a:pos x="T8" y="T9"/>
                </a:cxn>
                <a:cxn ang="0">
                  <a:pos x="T10" y="T11"/>
                </a:cxn>
              </a:cxnLst>
              <a:rect l="0" t="0" r="r" b="b"/>
              <a:pathLst>
                <a:path w="35" h="23">
                  <a:moveTo>
                    <a:pt x="24" y="23"/>
                  </a:moveTo>
                  <a:cubicBezTo>
                    <a:pt x="31" y="23"/>
                    <a:pt x="35" y="18"/>
                    <a:pt x="35" y="10"/>
                  </a:cubicBezTo>
                  <a:cubicBezTo>
                    <a:pt x="35" y="3"/>
                    <a:pt x="30" y="0"/>
                    <a:pt x="23" y="0"/>
                  </a:cubicBezTo>
                  <a:cubicBezTo>
                    <a:pt x="0" y="0"/>
                    <a:pt x="0" y="0"/>
                    <a:pt x="0" y="0"/>
                  </a:cubicBezTo>
                  <a:cubicBezTo>
                    <a:pt x="0" y="23"/>
                    <a:pt x="0" y="23"/>
                    <a:pt x="0" y="23"/>
                  </a:cubicBezTo>
                  <a:lnTo>
                    <a:pt x="24" y="23"/>
                  </a:lnTo>
                  <a:close/>
                </a:path>
              </a:pathLst>
            </a:custGeom>
            <a:solidFill>
              <a:srgbClr val="74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1D1D1B"/>
                </a:solidFill>
                <a:effectLst/>
                <a:uLnTx/>
                <a:uFillTx/>
                <a:latin typeface="Arial"/>
                <a:ea typeface="+mn-ea"/>
                <a:cs typeface="+mn-cs"/>
              </a:endParaRPr>
            </a:p>
          </p:txBody>
        </p:sp>
      </p:grpSp>
      <p:sp>
        <p:nvSpPr>
          <p:cNvPr id="2" name="Espace réservé du titre 1">
            <a:extLst>
              <a:ext uri="{FF2B5EF4-FFF2-40B4-BE49-F238E27FC236}">
                <a16:creationId xmlns:a16="http://schemas.microsoft.com/office/drawing/2014/main" id="{E3D35114-6BB2-E716-F844-AD3C70953298}"/>
              </a:ext>
            </a:extLst>
          </p:cNvPr>
          <p:cNvSpPr>
            <a:spLocks noGrp="1"/>
          </p:cNvSpPr>
          <p:nvPr>
            <p:ph type="title"/>
          </p:nvPr>
        </p:nvSpPr>
        <p:spPr>
          <a:xfrm>
            <a:off x="584200" y="719018"/>
            <a:ext cx="11009628" cy="808459"/>
          </a:xfrm>
          <a:prstGeom prst="rect">
            <a:avLst/>
          </a:prstGeom>
        </p:spPr>
        <p:txBody>
          <a:bodyPr vert="horz" lIns="144000" tIns="180000" rIns="91440" bIns="72000" rtlCol="0" anchor="t">
            <a:spAutoFit/>
          </a:bodyPr>
          <a:lstStyle/>
          <a:p>
            <a:r>
              <a:rPr lang="en-GB" dirty="0"/>
              <a:t>Insert your title here</a:t>
            </a:r>
          </a:p>
        </p:txBody>
      </p:sp>
      <p:sp>
        <p:nvSpPr>
          <p:cNvPr id="3" name="Espace réservé du texte 2">
            <a:extLst>
              <a:ext uri="{FF2B5EF4-FFF2-40B4-BE49-F238E27FC236}">
                <a16:creationId xmlns:a16="http://schemas.microsoft.com/office/drawing/2014/main" id="{2C60C11F-A2B3-8D61-1E58-BCFB9C3DF570}"/>
              </a:ext>
            </a:extLst>
          </p:cNvPr>
          <p:cNvSpPr>
            <a:spLocks noGrp="1"/>
          </p:cNvSpPr>
          <p:nvPr>
            <p:ph type="body" idx="1"/>
          </p:nvPr>
        </p:nvSpPr>
        <p:spPr>
          <a:xfrm>
            <a:off x="584199" y="2187615"/>
            <a:ext cx="11009629" cy="3989348"/>
          </a:xfrm>
          <a:prstGeom prst="rect">
            <a:avLst/>
          </a:prstGeom>
        </p:spPr>
        <p:txBody>
          <a:bodyPr vert="horz" lIns="72000" tIns="45720" rIns="91440" bIns="45720" rtlCol="0">
            <a:noAutofit/>
          </a:bodyPr>
          <a:lstStyle/>
          <a:p>
            <a:pPr lvl="0"/>
            <a:r>
              <a:rPr lang="en-US" dirty="0"/>
              <a:t>Click to edit mask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Espace réservé du pied de page 4">
            <a:extLst>
              <a:ext uri="{FF2B5EF4-FFF2-40B4-BE49-F238E27FC236}">
                <a16:creationId xmlns:a16="http://schemas.microsoft.com/office/drawing/2014/main" id="{162CE7F7-ABCB-E7DC-8E69-35CB6B1EEE14}"/>
              </a:ext>
            </a:extLst>
          </p:cNvPr>
          <p:cNvSpPr>
            <a:spLocks noGrp="1"/>
          </p:cNvSpPr>
          <p:nvPr>
            <p:ph type="ftr" sz="quarter" idx="3"/>
          </p:nvPr>
        </p:nvSpPr>
        <p:spPr>
          <a:xfrm>
            <a:off x="8493300" y="6513999"/>
            <a:ext cx="3100529" cy="184666"/>
          </a:xfrm>
          <a:prstGeom prst="rect">
            <a:avLst/>
          </a:prstGeom>
        </p:spPr>
        <p:txBody>
          <a:bodyPr vert="horz" wrap="none" lIns="91440" tIns="45720" rIns="91440" bIns="45720" rtlCol="0" anchor="b">
            <a:spAutoFit/>
          </a:bodyPr>
          <a:lstStyle>
            <a:lvl1pPr algn="r">
              <a:defRPr sz="600" b="1" cap="all" spc="250" baseline="0">
                <a:solidFill>
                  <a:schemeClr val="tx1">
                    <a:alpha val="60000"/>
                  </a:schemeClr>
                </a:solidFill>
              </a:defRPr>
            </a:lvl1pPr>
          </a:lstStyle>
          <a:p>
            <a:r>
              <a:rPr lang="en-GB"/>
              <a:t>Corporate Presentation</a:t>
            </a:r>
            <a:endParaRPr lang="en-GB" dirty="0"/>
          </a:p>
        </p:txBody>
      </p:sp>
      <p:sp>
        <p:nvSpPr>
          <p:cNvPr id="6" name="Espace réservé du numéro de diapositive 5">
            <a:extLst>
              <a:ext uri="{FF2B5EF4-FFF2-40B4-BE49-F238E27FC236}">
                <a16:creationId xmlns:a16="http://schemas.microsoft.com/office/drawing/2014/main" id="{BDABA5C7-59D2-A1ED-818E-770C663B1BE1}"/>
              </a:ext>
            </a:extLst>
          </p:cNvPr>
          <p:cNvSpPr>
            <a:spLocks noGrp="1"/>
          </p:cNvSpPr>
          <p:nvPr>
            <p:ph type="sldNum" sz="quarter" idx="4"/>
          </p:nvPr>
        </p:nvSpPr>
        <p:spPr>
          <a:xfrm>
            <a:off x="11692094" y="6498610"/>
            <a:ext cx="344966" cy="200055"/>
          </a:xfrm>
          <a:prstGeom prst="rect">
            <a:avLst/>
          </a:prstGeom>
        </p:spPr>
        <p:txBody>
          <a:bodyPr vert="horz" wrap="none" lIns="91440" tIns="45720" rIns="91440" bIns="45720" rtlCol="0" anchor="b">
            <a:spAutoFit/>
          </a:bodyPr>
          <a:lstStyle>
            <a:lvl1pPr algn="r">
              <a:defRPr sz="700" b="1">
                <a:solidFill>
                  <a:schemeClr val="tx1"/>
                </a:solidFill>
              </a:defRPr>
            </a:lvl1pPr>
          </a:lstStyle>
          <a:p>
            <a:fld id="{E46092E9-BB48-4D0B-9FEF-88367916AF73}" type="slidenum">
              <a:rPr lang="en-GB" smtClean="0"/>
              <a:pPr/>
              <a:t>‹#›</a:t>
            </a:fld>
            <a:endParaRPr lang="en-GB" dirty="0"/>
          </a:p>
        </p:txBody>
      </p:sp>
      <p:sp>
        <p:nvSpPr>
          <p:cNvPr id="4" name="Espace réservé de la date 3">
            <a:extLst>
              <a:ext uri="{FF2B5EF4-FFF2-40B4-BE49-F238E27FC236}">
                <a16:creationId xmlns:a16="http://schemas.microsoft.com/office/drawing/2014/main" id="{5E2B5AD8-41C5-EA84-26D4-A9C02B66C1CF}"/>
              </a:ext>
            </a:extLst>
          </p:cNvPr>
          <p:cNvSpPr>
            <a:spLocks noGrp="1"/>
          </p:cNvSpPr>
          <p:nvPr>
            <p:ph type="dt" sz="half" idx="2"/>
          </p:nvPr>
        </p:nvSpPr>
        <p:spPr>
          <a:xfrm>
            <a:off x="584199" y="6400413"/>
            <a:ext cx="1106567" cy="276999"/>
          </a:xfrm>
          <a:prstGeom prst="rect">
            <a:avLst/>
          </a:prstGeom>
        </p:spPr>
        <p:txBody>
          <a:bodyPr vert="horz" wrap="none" lIns="91440" tIns="45720" rIns="144000" bIns="45720" rtlCol="0" anchor="ctr">
            <a:spAutoFit/>
          </a:bodyPr>
          <a:lstStyle>
            <a:lvl1pPr algn="l">
              <a:defRPr sz="1200" cap="all" spc="80" baseline="0">
                <a:solidFill>
                  <a:schemeClr val="tx1">
                    <a:tint val="75000"/>
                  </a:schemeClr>
                </a:solidFill>
              </a:defRPr>
            </a:lvl1pPr>
          </a:lstStyle>
          <a:p>
            <a:endParaRPr lang="fr-FR" dirty="0"/>
          </a:p>
        </p:txBody>
      </p:sp>
    </p:spTree>
    <p:extLst>
      <p:ext uri="{BB962C8B-B14F-4D97-AF65-F5344CB8AC3E}">
        <p14:creationId xmlns:p14="http://schemas.microsoft.com/office/powerpoint/2010/main" val="415003931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000" b="1" i="0" kern="1200" cap="all" baseline="0">
          <a:solidFill>
            <a:schemeClr val="tx1"/>
          </a:solidFill>
          <a:latin typeface="+mj-lt"/>
          <a:ea typeface="+mj-ea"/>
          <a:cs typeface="+mj-cs"/>
        </a:defRPr>
      </a:lvl1pPr>
    </p:titleStyle>
    <p:bodyStyle>
      <a:lvl1pPr marL="92075" indent="-92075" algn="l" defTabSz="914400" rtl="0" eaLnBrk="1" latinLnBrk="0" hangingPunct="1">
        <a:lnSpc>
          <a:spcPct val="90000"/>
        </a:lnSpc>
        <a:spcBef>
          <a:spcPts val="1000"/>
        </a:spcBef>
        <a:buFont typeface="Century Gothic" panose="020B0502020202020204" pitchFamily="34" charset="0"/>
        <a:buChar char=" "/>
        <a:defRPr sz="1600" kern="1200">
          <a:solidFill>
            <a:schemeClr val="tx1"/>
          </a:solidFill>
          <a:latin typeface="+mn-lt"/>
          <a:ea typeface="+mn-ea"/>
          <a:cs typeface="+mn-cs"/>
        </a:defRPr>
      </a:lvl1pPr>
      <a:lvl2pPr marL="45085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2pPr>
      <a:lvl3pPr marL="720725"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3pPr>
      <a:lvl4pPr marL="893763" indent="-228600" algn="l" defTabSz="914400" rtl="0" eaLnBrk="1" latinLnBrk="0" hangingPunct="1">
        <a:lnSpc>
          <a:spcPct val="90000"/>
        </a:lnSpc>
        <a:spcBef>
          <a:spcPts val="500"/>
        </a:spcBef>
        <a:buClr>
          <a:schemeClr val="tx2"/>
        </a:buClr>
        <a:buFont typeface="Arial" panose="020B0604020202020204" pitchFamily="34" charset="0"/>
        <a:buChar char="›"/>
        <a:tabLst>
          <a:tab pos="985838" algn="l"/>
        </a:tabLst>
        <a:defRPr sz="1200" kern="1200">
          <a:solidFill>
            <a:schemeClr val="tx1"/>
          </a:solidFill>
          <a:latin typeface="+mn-lt"/>
          <a:ea typeface="+mn-ea"/>
          <a:cs typeface="+mn-cs"/>
        </a:defRPr>
      </a:lvl4pPr>
      <a:lvl5pPr marL="1076325"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bvmark.com/bvmark/cp/pdtl?uRlmQ=AjsobQ%2BEpZs%3D&amp;knGZy=Ac3P4qIurc4%3D" TargetMode="Externa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re 5">
            <a:extLst>
              <a:ext uri="{FF2B5EF4-FFF2-40B4-BE49-F238E27FC236}">
                <a16:creationId xmlns:a16="http://schemas.microsoft.com/office/drawing/2014/main" id="{11239F03-2EDE-482D-4ACE-01E2F13A2927}"/>
              </a:ext>
            </a:extLst>
          </p:cNvPr>
          <p:cNvSpPr txBox="1">
            <a:spLocks/>
          </p:cNvSpPr>
          <p:nvPr/>
        </p:nvSpPr>
        <p:spPr>
          <a:xfrm>
            <a:off x="6017342" y="3448401"/>
            <a:ext cx="6174658" cy="1731788"/>
          </a:xfrm>
          <a:prstGeom prst="rect">
            <a:avLst/>
          </a:prstGeom>
        </p:spPr>
        <p:txBody>
          <a:bodyPr vert="horz" wrap="square" lIns="144000" tIns="180000" rIns="91440" bIns="72000" rtlCol="0" anchor="t">
            <a:spAutoFit/>
          </a:bodyPr>
          <a:lstStyle>
            <a:lvl1pPr algn="l" defTabSz="914400" rtl="0" eaLnBrk="1" latinLnBrk="0" hangingPunct="1">
              <a:lnSpc>
                <a:spcPct val="80000"/>
              </a:lnSpc>
              <a:spcBef>
                <a:spcPct val="0"/>
              </a:spcBef>
              <a:buNone/>
              <a:defRPr sz="5400" b="1" i="0" kern="1200" cap="all" baseline="0">
                <a:solidFill>
                  <a:schemeClr val="tx1"/>
                </a:solidFill>
                <a:latin typeface="+mj-lt"/>
                <a:ea typeface="+mj-ea"/>
                <a:cs typeface="+mj-cs"/>
              </a:defRPr>
            </a:lvl1pPr>
          </a:lstStyle>
          <a:p>
            <a:pPr algn="ctr"/>
            <a:r>
              <a:rPr lang="en-US" altLang="zh-CN" sz="2400" dirty="0" err="1">
                <a:solidFill>
                  <a:srgbClr val="747373"/>
                </a:solidFill>
              </a:rPr>
              <a:t>OpenChain</a:t>
            </a:r>
            <a:r>
              <a:rPr lang="en-US" altLang="zh-CN" sz="2400" dirty="0">
                <a:solidFill>
                  <a:srgbClr val="747373"/>
                </a:solidFill>
              </a:rPr>
              <a:t>-</a:t>
            </a:r>
            <a:r>
              <a:rPr lang="zh-CN" altLang="en-US" sz="2400" dirty="0">
                <a:solidFill>
                  <a:srgbClr val="747373"/>
                </a:solidFill>
              </a:rPr>
              <a:t>开源软件供应链管理和</a:t>
            </a:r>
            <a:endParaRPr lang="en-US" altLang="zh-CN" sz="2400" dirty="0">
              <a:solidFill>
                <a:srgbClr val="747373"/>
              </a:solidFill>
            </a:endParaRPr>
          </a:p>
          <a:p>
            <a:pPr algn="ctr"/>
            <a:r>
              <a:rPr lang="zh-CN" altLang="en-US" sz="2400" dirty="0">
                <a:solidFill>
                  <a:srgbClr val="747373"/>
                </a:solidFill>
              </a:rPr>
              <a:t>安全保障认证实践</a:t>
            </a:r>
            <a:endParaRPr lang="en-US" altLang="zh-CN" sz="2400" dirty="0">
              <a:solidFill>
                <a:srgbClr val="747373"/>
              </a:solidFill>
            </a:endParaRPr>
          </a:p>
          <a:p>
            <a:pPr algn="ctr"/>
            <a:endParaRPr lang="en-US" altLang="zh-CN" sz="1200" dirty="0">
              <a:solidFill>
                <a:srgbClr val="747373"/>
              </a:solidFill>
            </a:endParaRPr>
          </a:p>
          <a:p>
            <a:pPr algn="ctr"/>
            <a:r>
              <a:rPr lang="en-US" altLang="zh-CN" sz="1200" dirty="0" err="1">
                <a:solidFill>
                  <a:srgbClr val="747373"/>
                </a:solidFill>
              </a:rPr>
              <a:t>OpenEuler’s</a:t>
            </a:r>
            <a:r>
              <a:rPr lang="en-US" altLang="zh-CN" sz="1200" dirty="0">
                <a:solidFill>
                  <a:srgbClr val="747373"/>
                </a:solidFill>
              </a:rPr>
              <a:t> Conformance TO</a:t>
            </a:r>
            <a:r>
              <a:rPr lang="zh-CN" altLang="en-US" sz="1200" dirty="0">
                <a:solidFill>
                  <a:srgbClr val="747373"/>
                </a:solidFill>
              </a:rPr>
              <a:t> </a:t>
            </a:r>
            <a:endParaRPr lang="en-US" altLang="zh-CN" sz="1200" dirty="0">
              <a:solidFill>
                <a:srgbClr val="747373"/>
              </a:solidFill>
            </a:endParaRPr>
          </a:p>
          <a:p>
            <a:pPr algn="ctr"/>
            <a:r>
              <a:rPr lang="en-US" altLang="zh-CN" sz="1200" dirty="0">
                <a:solidFill>
                  <a:srgbClr val="747373"/>
                </a:solidFill>
              </a:rPr>
              <a:t>ISO/IEC</a:t>
            </a:r>
            <a:r>
              <a:rPr lang="zh-CN" altLang="en-US" sz="1200" dirty="0">
                <a:solidFill>
                  <a:srgbClr val="747373"/>
                </a:solidFill>
              </a:rPr>
              <a:t> </a:t>
            </a:r>
            <a:r>
              <a:rPr lang="en-US" altLang="zh-CN" sz="1200" dirty="0">
                <a:solidFill>
                  <a:srgbClr val="747373"/>
                </a:solidFill>
              </a:rPr>
              <a:t>18974</a:t>
            </a:r>
          </a:p>
          <a:p>
            <a:pPr algn="ctr"/>
            <a:r>
              <a:rPr lang="en-US" sz="1200" dirty="0">
                <a:solidFill>
                  <a:srgbClr val="747373"/>
                </a:solidFill>
              </a:rPr>
              <a:t>Certification Proposal</a:t>
            </a:r>
          </a:p>
          <a:p>
            <a:pPr algn="ctr"/>
            <a:endParaRPr lang="en-US" sz="1200" dirty="0">
              <a:solidFill>
                <a:srgbClr val="747373"/>
              </a:solidFill>
            </a:endParaRPr>
          </a:p>
          <a:p>
            <a:pPr algn="ctr"/>
            <a:r>
              <a:rPr lang="zh-CN" altLang="en-US" sz="1200" dirty="0">
                <a:solidFill>
                  <a:srgbClr val="747373"/>
                </a:solidFill>
              </a:rPr>
              <a:t>裘键 </a:t>
            </a:r>
            <a:r>
              <a:rPr lang="en-US" altLang="zh-CN" sz="1200" dirty="0">
                <a:solidFill>
                  <a:srgbClr val="747373"/>
                </a:solidFill>
              </a:rPr>
              <a:t>– </a:t>
            </a:r>
            <a:r>
              <a:rPr lang="zh-CN" altLang="en-US" sz="1200" dirty="0">
                <a:solidFill>
                  <a:srgbClr val="747373"/>
                </a:solidFill>
              </a:rPr>
              <a:t>网络安全与合作伙伴业务经理</a:t>
            </a:r>
            <a:endParaRPr lang="en-GB" sz="1200" dirty="0">
              <a:solidFill>
                <a:srgbClr val="747373"/>
              </a:solidFill>
            </a:endParaRPr>
          </a:p>
        </p:txBody>
      </p:sp>
      <p:sp>
        <p:nvSpPr>
          <p:cNvPr id="7" name="Espace réservé de la date 10">
            <a:extLst>
              <a:ext uri="{FF2B5EF4-FFF2-40B4-BE49-F238E27FC236}">
                <a16:creationId xmlns:a16="http://schemas.microsoft.com/office/drawing/2014/main" id="{52178F9A-C958-CB91-5249-30CCF1F87E94}"/>
              </a:ext>
            </a:extLst>
          </p:cNvPr>
          <p:cNvSpPr txBox="1">
            <a:spLocks/>
          </p:cNvSpPr>
          <p:nvPr/>
        </p:nvSpPr>
        <p:spPr>
          <a:xfrm>
            <a:off x="6341000" y="5457618"/>
            <a:ext cx="829371" cy="330072"/>
          </a:xfrm>
          <a:prstGeom prst="rect">
            <a:avLst/>
          </a:prstGeom>
          <a:solidFill>
            <a:schemeClr val="bg1"/>
          </a:solidFill>
          <a:ln>
            <a:solidFill>
              <a:srgbClr val="747373"/>
            </a:solidFill>
          </a:ln>
        </p:spPr>
        <p:txBody>
          <a:bodyPr wrap="none" lIns="108000" tIns="72000" rIns="72000" bIns="7200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886304E-6D3C-40BE-B888-D6C82D5F1E7C}" type="datetimeyyyy">
              <a:rPr lang="fr-FR" sz="1200" cap="all" spc="600" smtClean="0">
                <a:solidFill>
                  <a:srgbClr val="747373"/>
                </a:solidFill>
                <a:latin typeface="Arial"/>
              </a:rPr>
              <a:pPr algn="ctr"/>
              <a:t>2024</a:t>
            </a:fld>
            <a:endParaRPr lang="fr-FR" sz="1200" cap="all" spc="600" dirty="0">
              <a:solidFill>
                <a:srgbClr val="747373"/>
              </a:solidFill>
              <a:latin typeface="Arial"/>
            </a:endParaRPr>
          </a:p>
        </p:txBody>
      </p:sp>
      <p:pic>
        <p:nvPicPr>
          <p:cNvPr id="1026" name="Picture 2" descr="华为正式宣布欧拉操作系统（openEuler）开源 | ScenSmart一站式智能制造平台|OEM|ODM|行业方案">
            <a:extLst>
              <a:ext uri="{FF2B5EF4-FFF2-40B4-BE49-F238E27FC236}">
                <a16:creationId xmlns:a16="http://schemas.microsoft.com/office/drawing/2014/main" id="{75E6E30F-033E-632B-4210-8A07215536A1}"/>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3145" r="13145"/>
          <a:stretch>
            <a:fillRect/>
          </a:stretch>
        </p:blipFill>
        <p:spPr bwMode="auto">
          <a:xfrm>
            <a:off x="0" y="0"/>
            <a:ext cx="601734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OpenChain Banner Logo">
            <a:extLst>
              <a:ext uri="{FF2B5EF4-FFF2-40B4-BE49-F238E27FC236}">
                <a16:creationId xmlns:a16="http://schemas.microsoft.com/office/drawing/2014/main" id="{ACB3C36E-E576-D5FA-3FCA-C0C1F6849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1772" y="1276350"/>
            <a:ext cx="3380828" cy="122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77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E7EC-06F4-EFEA-66A5-9F78078AE81D}"/>
              </a:ext>
            </a:extLst>
          </p:cNvPr>
          <p:cNvSpPr>
            <a:spLocks noGrp="1"/>
          </p:cNvSpPr>
          <p:nvPr>
            <p:ph type="title"/>
          </p:nvPr>
        </p:nvSpPr>
        <p:spPr>
          <a:xfrm>
            <a:off x="584200" y="719018"/>
            <a:ext cx="11009627" cy="808459"/>
          </a:xfrm>
        </p:spPr>
        <p:txBody>
          <a:bodyPr/>
          <a:lstStyle/>
          <a:p>
            <a:r>
              <a:rPr lang="en-US" dirty="0">
                <a:solidFill>
                  <a:schemeClr val="tx2"/>
                </a:solidFill>
              </a:rPr>
              <a:t>Package source review</a:t>
            </a:r>
          </a:p>
        </p:txBody>
      </p:sp>
      <p:sp>
        <p:nvSpPr>
          <p:cNvPr id="3" name="Footer Placeholder 2">
            <a:extLst>
              <a:ext uri="{FF2B5EF4-FFF2-40B4-BE49-F238E27FC236}">
                <a16:creationId xmlns:a16="http://schemas.microsoft.com/office/drawing/2014/main" id="{9E2C7A71-0259-99A9-18A3-FFAA3C20033C}"/>
              </a:ext>
            </a:extLst>
          </p:cNvPr>
          <p:cNvSpPr>
            <a:spLocks noGrp="1"/>
          </p:cNvSpPr>
          <p:nvPr>
            <p:ph type="ftr" sz="quarter" idx="11"/>
          </p:nvPr>
        </p:nvSpPr>
        <p:spPr/>
        <p:txBody>
          <a:bodyPr/>
          <a:lstStyle/>
          <a:p>
            <a:r>
              <a:rPr lang="en-GB"/>
              <a:t>Corporate Presentation</a:t>
            </a:r>
            <a:endParaRPr lang="en-GB" dirty="0"/>
          </a:p>
        </p:txBody>
      </p:sp>
      <p:sp>
        <p:nvSpPr>
          <p:cNvPr id="4" name="Slide Number Placeholder 3">
            <a:extLst>
              <a:ext uri="{FF2B5EF4-FFF2-40B4-BE49-F238E27FC236}">
                <a16:creationId xmlns:a16="http://schemas.microsoft.com/office/drawing/2014/main" id="{B3DFFEFE-6F9B-869B-5D62-66F1D94A0436}"/>
              </a:ext>
            </a:extLst>
          </p:cNvPr>
          <p:cNvSpPr>
            <a:spLocks noGrp="1"/>
          </p:cNvSpPr>
          <p:nvPr>
            <p:ph type="sldNum" sz="quarter" idx="12"/>
          </p:nvPr>
        </p:nvSpPr>
        <p:spPr/>
        <p:txBody>
          <a:bodyPr/>
          <a:lstStyle/>
          <a:p>
            <a:fld id="{E46092E9-BB48-4D0B-9FEF-88367916AF73}" type="slidenum">
              <a:rPr lang="en-GB" smtClean="0"/>
              <a:pPr/>
              <a:t>10</a:t>
            </a:fld>
            <a:endParaRPr lang="en-GB" dirty="0"/>
          </a:p>
        </p:txBody>
      </p:sp>
      <p:sp>
        <p:nvSpPr>
          <p:cNvPr id="6" name="Text Placeholder 5">
            <a:extLst>
              <a:ext uri="{FF2B5EF4-FFF2-40B4-BE49-F238E27FC236}">
                <a16:creationId xmlns:a16="http://schemas.microsoft.com/office/drawing/2014/main" id="{98816BB3-8AAB-DF27-6839-1794EA35DE74}"/>
              </a:ext>
            </a:extLst>
          </p:cNvPr>
          <p:cNvSpPr>
            <a:spLocks noGrp="1"/>
          </p:cNvSpPr>
          <p:nvPr>
            <p:ph type="body" sz="quarter" idx="17"/>
          </p:nvPr>
        </p:nvSpPr>
        <p:spPr>
          <a:xfrm>
            <a:off x="584200" y="412229"/>
            <a:ext cx="4115477" cy="237757"/>
          </a:xfrm>
        </p:spPr>
        <p:txBody>
          <a:bodyPr/>
          <a:lstStyle/>
          <a:p>
            <a:r>
              <a:rPr lang="en-US" dirty="0"/>
              <a:t>01/</a:t>
            </a:r>
            <a:r>
              <a:rPr lang="en-US" altLang="zh-CN" dirty="0" err="1"/>
              <a:t>openEuler</a:t>
            </a:r>
            <a:r>
              <a:rPr lang="en-US" altLang="zh-CN" dirty="0"/>
              <a:t> enhanced security study</a:t>
            </a:r>
            <a:endParaRPr lang="fr-FR" dirty="0"/>
          </a:p>
        </p:txBody>
      </p:sp>
      <p:pic>
        <p:nvPicPr>
          <p:cNvPr id="7" name="Picture 6">
            <a:extLst>
              <a:ext uri="{FF2B5EF4-FFF2-40B4-BE49-F238E27FC236}">
                <a16:creationId xmlns:a16="http://schemas.microsoft.com/office/drawing/2014/main" id="{AEA5E38B-9F59-4B32-B5F8-588805DE5480}"/>
              </a:ext>
            </a:extLst>
          </p:cNvPr>
          <p:cNvPicPr>
            <a:picLocks noChangeAspect="1"/>
          </p:cNvPicPr>
          <p:nvPr/>
        </p:nvPicPr>
        <p:blipFill>
          <a:blip r:embed="rId2"/>
          <a:stretch>
            <a:fillRect/>
          </a:stretch>
        </p:blipFill>
        <p:spPr>
          <a:xfrm>
            <a:off x="673900" y="1527477"/>
            <a:ext cx="10844200" cy="3749365"/>
          </a:xfrm>
          <a:prstGeom prst="rect">
            <a:avLst/>
          </a:prstGeom>
        </p:spPr>
      </p:pic>
      <p:sp>
        <p:nvSpPr>
          <p:cNvPr id="10" name="TextBox 9">
            <a:extLst>
              <a:ext uri="{FF2B5EF4-FFF2-40B4-BE49-F238E27FC236}">
                <a16:creationId xmlns:a16="http://schemas.microsoft.com/office/drawing/2014/main" id="{674CF796-C57F-1070-D9AD-BB05ABF9D582}"/>
              </a:ext>
            </a:extLst>
          </p:cNvPr>
          <p:cNvSpPr txBox="1"/>
          <p:nvPr/>
        </p:nvSpPr>
        <p:spPr>
          <a:xfrm>
            <a:off x="828675" y="5510185"/>
            <a:ext cx="10844200" cy="646331"/>
          </a:xfrm>
          <a:prstGeom prst="rect">
            <a:avLst/>
          </a:prstGeom>
          <a:noFill/>
        </p:spPr>
        <p:txBody>
          <a:bodyPr wrap="square">
            <a:spAutoFit/>
          </a:bodyPr>
          <a:lstStyle/>
          <a:p>
            <a:r>
              <a:rPr lang="en-US" sz="1800" b="0" i="0" u="none" strike="noStrike" baseline="0" dirty="0">
                <a:latin typeface="Tahoma" panose="020B0604030504040204" pitchFamily="34" charset="0"/>
              </a:rPr>
              <a:t>To build the provenance trust in the supply chain, every package source is thoroughly reviewed before being deployed in our releases.</a:t>
            </a:r>
            <a:endParaRPr lang="en-US" dirty="0"/>
          </a:p>
        </p:txBody>
      </p:sp>
    </p:spTree>
    <p:extLst>
      <p:ext uri="{BB962C8B-B14F-4D97-AF65-F5344CB8AC3E}">
        <p14:creationId xmlns:p14="http://schemas.microsoft.com/office/powerpoint/2010/main" val="211388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E7EC-06F4-EFEA-66A5-9F78078AE81D}"/>
              </a:ext>
            </a:extLst>
          </p:cNvPr>
          <p:cNvSpPr>
            <a:spLocks noGrp="1"/>
          </p:cNvSpPr>
          <p:nvPr>
            <p:ph type="title"/>
          </p:nvPr>
        </p:nvSpPr>
        <p:spPr>
          <a:xfrm>
            <a:off x="584200" y="719018"/>
            <a:ext cx="11009627" cy="586860"/>
          </a:xfrm>
        </p:spPr>
        <p:txBody>
          <a:bodyPr/>
          <a:lstStyle/>
          <a:p>
            <a:r>
              <a:rPr lang="en-US" sz="2400" dirty="0">
                <a:solidFill>
                  <a:schemeClr val="tx2"/>
                </a:solidFill>
              </a:rPr>
              <a:t>SBOM-based vulnerability management</a:t>
            </a:r>
          </a:p>
        </p:txBody>
      </p:sp>
      <p:sp>
        <p:nvSpPr>
          <p:cNvPr id="3" name="Footer Placeholder 2">
            <a:extLst>
              <a:ext uri="{FF2B5EF4-FFF2-40B4-BE49-F238E27FC236}">
                <a16:creationId xmlns:a16="http://schemas.microsoft.com/office/drawing/2014/main" id="{9E2C7A71-0259-99A9-18A3-FFAA3C20033C}"/>
              </a:ext>
            </a:extLst>
          </p:cNvPr>
          <p:cNvSpPr>
            <a:spLocks noGrp="1"/>
          </p:cNvSpPr>
          <p:nvPr>
            <p:ph type="ftr" sz="quarter" idx="11"/>
          </p:nvPr>
        </p:nvSpPr>
        <p:spPr/>
        <p:txBody>
          <a:bodyPr/>
          <a:lstStyle/>
          <a:p>
            <a:r>
              <a:rPr lang="en-GB"/>
              <a:t>Corporate Presentation</a:t>
            </a:r>
            <a:endParaRPr lang="en-GB" dirty="0"/>
          </a:p>
        </p:txBody>
      </p:sp>
      <p:sp>
        <p:nvSpPr>
          <p:cNvPr id="4" name="Slide Number Placeholder 3">
            <a:extLst>
              <a:ext uri="{FF2B5EF4-FFF2-40B4-BE49-F238E27FC236}">
                <a16:creationId xmlns:a16="http://schemas.microsoft.com/office/drawing/2014/main" id="{B3DFFEFE-6F9B-869B-5D62-66F1D94A0436}"/>
              </a:ext>
            </a:extLst>
          </p:cNvPr>
          <p:cNvSpPr>
            <a:spLocks noGrp="1"/>
          </p:cNvSpPr>
          <p:nvPr>
            <p:ph type="sldNum" sz="quarter" idx="12"/>
          </p:nvPr>
        </p:nvSpPr>
        <p:spPr/>
        <p:txBody>
          <a:bodyPr/>
          <a:lstStyle/>
          <a:p>
            <a:fld id="{E46092E9-BB48-4D0B-9FEF-88367916AF73}" type="slidenum">
              <a:rPr lang="en-GB" smtClean="0"/>
              <a:pPr/>
              <a:t>11</a:t>
            </a:fld>
            <a:endParaRPr lang="en-GB" dirty="0"/>
          </a:p>
        </p:txBody>
      </p:sp>
      <p:sp>
        <p:nvSpPr>
          <p:cNvPr id="6" name="Text Placeholder 5">
            <a:extLst>
              <a:ext uri="{FF2B5EF4-FFF2-40B4-BE49-F238E27FC236}">
                <a16:creationId xmlns:a16="http://schemas.microsoft.com/office/drawing/2014/main" id="{98816BB3-8AAB-DF27-6839-1794EA35DE74}"/>
              </a:ext>
            </a:extLst>
          </p:cNvPr>
          <p:cNvSpPr>
            <a:spLocks noGrp="1"/>
          </p:cNvSpPr>
          <p:nvPr>
            <p:ph type="body" sz="quarter" idx="17"/>
          </p:nvPr>
        </p:nvSpPr>
        <p:spPr>
          <a:xfrm>
            <a:off x="584200" y="412229"/>
            <a:ext cx="4115477" cy="237757"/>
          </a:xfrm>
        </p:spPr>
        <p:txBody>
          <a:bodyPr/>
          <a:lstStyle/>
          <a:p>
            <a:r>
              <a:rPr lang="en-US" dirty="0"/>
              <a:t>01/</a:t>
            </a:r>
            <a:r>
              <a:rPr lang="en-US" altLang="zh-CN" dirty="0" err="1"/>
              <a:t>openEuler</a:t>
            </a:r>
            <a:r>
              <a:rPr lang="en-US" altLang="zh-CN" dirty="0"/>
              <a:t> enhanced security study</a:t>
            </a:r>
            <a:endParaRPr lang="fr-FR" dirty="0"/>
          </a:p>
        </p:txBody>
      </p:sp>
      <p:sp>
        <p:nvSpPr>
          <p:cNvPr id="8" name="TextBox 7">
            <a:extLst>
              <a:ext uri="{FF2B5EF4-FFF2-40B4-BE49-F238E27FC236}">
                <a16:creationId xmlns:a16="http://schemas.microsoft.com/office/drawing/2014/main" id="{43C0EA2A-5D3E-6891-2553-D59E57CCF661}"/>
              </a:ext>
            </a:extLst>
          </p:cNvPr>
          <p:cNvSpPr txBox="1"/>
          <p:nvPr/>
        </p:nvSpPr>
        <p:spPr>
          <a:xfrm>
            <a:off x="695325" y="1374910"/>
            <a:ext cx="11009626" cy="2031325"/>
          </a:xfrm>
          <a:prstGeom prst="rect">
            <a:avLst/>
          </a:prstGeom>
          <a:noFill/>
        </p:spPr>
        <p:txBody>
          <a:bodyPr wrap="square">
            <a:spAutoFit/>
          </a:bodyPr>
          <a:lstStyle/>
          <a:p>
            <a:r>
              <a:rPr lang="en-US" sz="1800" b="1" i="0" u="none" strike="noStrike" baseline="0" dirty="0">
                <a:latin typeface="Tahoma" panose="020B0604030504040204" pitchFamily="34" charset="0"/>
              </a:rPr>
              <a:t>Data generation &amp; storage:</a:t>
            </a:r>
          </a:p>
          <a:p>
            <a:pPr lvl="1"/>
            <a:r>
              <a:rPr lang="en-US" b="0" i="0" u="none" strike="noStrike" baseline="0" dirty="0">
                <a:latin typeface="Tahoma" panose="020B0604030504040204" pitchFamily="34" charset="0"/>
              </a:rPr>
              <a:t>SBOM is automatically generated based on CI/CD pipeline and stored with the products.</a:t>
            </a:r>
          </a:p>
          <a:p>
            <a:r>
              <a:rPr lang="en-US" sz="1800" b="1" i="0" u="none" strike="noStrike" baseline="0" dirty="0">
                <a:latin typeface="Tahoma" panose="020B0604030504040204" pitchFamily="34" charset="0"/>
              </a:rPr>
              <a:t>Data consumption:</a:t>
            </a:r>
          </a:p>
          <a:p>
            <a:pPr lvl="1"/>
            <a:r>
              <a:rPr lang="en-US" b="0" i="0" u="none" strike="noStrike" baseline="0" dirty="0">
                <a:latin typeface="Tahoma" panose="020B0604030504040204" pitchFamily="34" charset="0"/>
              </a:rPr>
              <a:t>Integrity verification, license compliance, and vulnerability awareness based on SBOM.</a:t>
            </a:r>
          </a:p>
          <a:p>
            <a:r>
              <a:rPr lang="en-US" sz="1800" b="1" i="0" u="none" strike="noStrike" baseline="0" dirty="0">
                <a:latin typeface="Tahoma" panose="020B0604030504040204" pitchFamily="34" charset="0"/>
              </a:rPr>
              <a:t>Online service:</a:t>
            </a:r>
          </a:p>
          <a:p>
            <a:pPr lvl="1"/>
            <a:r>
              <a:rPr lang="en-US" b="0" i="0" u="none" strike="noStrike" baseline="0" dirty="0">
                <a:latin typeface="Tahoma" panose="020B0604030504040204" pitchFamily="34" charset="0"/>
              </a:rPr>
              <a:t>SBOM online portal, displaying package dependencies and the status of vulnerability fixes and license compliance.</a:t>
            </a:r>
            <a:endParaRPr lang="en-US" dirty="0"/>
          </a:p>
        </p:txBody>
      </p:sp>
      <p:pic>
        <p:nvPicPr>
          <p:cNvPr id="11" name="Picture 10">
            <a:extLst>
              <a:ext uri="{FF2B5EF4-FFF2-40B4-BE49-F238E27FC236}">
                <a16:creationId xmlns:a16="http://schemas.microsoft.com/office/drawing/2014/main" id="{35F1E3C6-0EE3-BE74-CB31-9858AF47EBE3}"/>
              </a:ext>
            </a:extLst>
          </p:cNvPr>
          <p:cNvPicPr>
            <a:picLocks noChangeAspect="1"/>
          </p:cNvPicPr>
          <p:nvPr/>
        </p:nvPicPr>
        <p:blipFill>
          <a:blip r:embed="rId2"/>
          <a:stretch>
            <a:fillRect/>
          </a:stretch>
        </p:blipFill>
        <p:spPr>
          <a:xfrm>
            <a:off x="2420884" y="3264908"/>
            <a:ext cx="7075542" cy="3333729"/>
          </a:xfrm>
          <a:prstGeom prst="rect">
            <a:avLst/>
          </a:prstGeom>
        </p:spPr>
      </p:pic>
    </p:spTree>
    <p:extLst>
      <p:ext uri="{BB962C8B-B14F-4D97-AF65-F5344CB8AC3E}">
        <p14:creationId xmlns:p14="http://schemas.microsoft.com/office/powerpoint/2010/main" val="136269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3022B9-07B0-1294-C3DB-135BFEA22C07}"/>
              </a:ext>
            </a:extLst>
          </p:cNvPr>
          <p:cNvSpPr/>
          <p:nvPr/>
        </p:nvSpPr>
        <p:spPr>
          <a:xfrm>
            <a:off x="501780" y="450001"/>
            <a:ext cx="8039100" cy="5950800"/>
          </a:xfrm>
          <a:prstGeom prst="rect">
            <a:avLst/>
          </a:prstGeom>
          <a:gradFill>
            <a:gsLst>
              <a:gs pos="0">
                <a:srgbClr val="000000">
                  <a:alpha val="75000"/>
                </a:srgbClr>
              </a:gs>
              <a:gs pos="100000">
                <a:srgbClr val="000000">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sp>
        <p:nvSpPr>
          <p:cNvPr id="12" name="Espace réservé du texte 11">
            <a:extLst>
              <a:ext uri="{FF2B5EF4-FFF2-40B4-BE49-F238E27FC236}">
                <a16:creationId xmlns:a16="http://schemas.microsoft.com/office/drawing/2014/main" id="{1E8758FE-3785-C4F2-B717-AE31C94406E6}"/>
              </a:ext>
            </a:extLst>
          </p:cNvPr>
          <p:cNvSpPr>
            <a:spLocks noGrp="1"/>
          </p:cNvSpPr>
          <p:nvPr>
            <p:ph type="body" sz="quarter" idx="14"/>
          </p:nvPr>
        </p:nvSpPr>
        <p:spPr/>
        <p:txBody>
          <a:bodyPr/>
          <a:lstStyle/>
          <a:p>
            <a:r>
              <a:rPr lang="fr-FR" dirty="0"/>
              <a:t>01.</a:t>
            </a:r>
          </a:p>
          <a:p>
            <a:endParaRPr lang="fr-FR" dirty="0"/>
          </a:p>
        </p:txBody>
      </p:sp>
      <p:sp>
        <p:nvSpPr>
          <p:cNvPr id="11" name="Titre 10">
            <a:extLst>
              <a:ext uri="{FF2B5EF4-FFF2-40B4-BE49-F238E27FC236}">
                <a16:creationId xmlns:a16="http://schemas.microsoft.com/office/drawing/2014/main" id="{29991316-6E64-FD8F-7D8C-C86E4E47C45A}"/>
              </a:ext>
            </a:extLst>
          </p:cNvPr>
          <p:cNvSpPr>
            <a:spLocks noGrp="1"/>
          </p:cNvSpPr>
          <p:nvPr>
            <p:ph type="title"/>
          </p:nvPr>
        </p:nvSpPr>
        <p:spPr>
          <a:xfrm>
            <a:off x="1269999" y="4422762"/>
            <a:ext cx="5059508" cy="919258"/>
          </a:xfrm>
        </p:spPr>
        <p:txBody>
          <a:bodyPr/>
          <a:lstStyle/>
          <a:p>
            <a:r>
              <a:rPr lang="fr-FR" b="1" dirty="0"/>
              <a:t>CRA Guidance</a:t>
            </a:r>
          </a:p>
        </p:txBody>
      </p:sp>
      <p:sp>
        <p:nvSpPr>
          <p:cNvPr id="4" name="Espace réservé du pied de page 3">
            <a:extLst>
              <a:ext uri="{FF2B5EF4-FFF2-40B4-BE49-F238E27FC236}">
                <a16:creationId xmlns:a16="http://schemas.microsoft.com/office/drawing/2014/main" id="{65BAB146-9D0A-861A-7210-02713C6B5621}"/>
              </a:ext>
            </a:extLst>
          </p:cNvPr>
          <p:cNvSpPr>
            <a:spLocks noGrp="1"/>
          </p:cNvSpPr>
          <p:nvPr>
            <p:ph type="ftr" sz="quarter" idx="11"/>
          </p:nvPr>
        </p:nvSpPr>
        <p:spPr>
          <a:xfrm>
            <a:off x="9588152" y="6513999"/>
            <a:ext cx="2005677" cy="184666"/>
          </a:xfrm>
        </p:spPr>
        <p:txBody>
          <a:bodyPr/>
          <a:lstStyle/>
          <a:p>
            <a:r>
              <a:rPr lang="en-GB" dirty="0"/>
              <a:t>CORPORATE PRESENTATION</a:t>
            </a:r>
          </a:p>
        </p:txBody>
      </p:sp>
      <p:sp>
        <p:nvSpPr>
          <p:cNvPr id="5" name="Espace réservé du numéro de diapositive 4">
            <a:extLst>
              <a:ext uri="{FF2B5EF4-FFF2-40B4-BE49-F238E27FC236}">
                <a16:creationId xmlns:a16="http://schemas.microsoft.com/office/drawing/2014/main" id="{91E1B975-6A0F-5590-668E-B71B3E4720E4}"/>
              </a:ext>
            </a:extLst>
          </p:cNvPr>
          <p:cNvSpPr>
            <a:spLocks noGrp="1"/>
          </p:cNvSpPr>
          <p:nvPr>
            <p:ph type="sldNum" sz="quarter" idx="12"/>
          </p:nvPr>
        </p:nvSpPr>
        <p:spPr/>
        <p:txBody>
          <a:bodyPr/>
          <a:lstStyle/>
          <a:p>
            <a:fld id="{E46092E9-BB48-4D0B-9FEF-88367916AF73}" type="slidenum">
              <a:rPr lang="en-GB" smtClean="0"/>
              <a:t>12</a:t>
            </a:fld>
            <a:endParaRPr lang="en-GB" dirty="0"/>
          </a:p>
        </p:txBody>
      </p:sp>
      <p:pic>
        <p:nvPicPr>
          <p:cNvPr id="2052" name="Picture 4" descr="开源欧拉 openEuler RISC-V 23.03 创新版本发布：全面提升硬件兼容性和桌面体验 - 科技先生">
            <a:extLst>
              <a:ext uri="{FF2B5EF4-FFF2-40B4-BE49-F238E27FC236}">
                <a16:creationId xmlns:a16="http://schemas.microsoft.com/office/drawing/2014/main" id="{1A8EBA9E-F631-9914-C3DB-718A0F85164B}"/>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t="9078" b="907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11">
            <a:extLst>
              <a:ext uri="{FF2B5EF4-FFF2-40B4-BE49-F238E27FC236}">
                <a16:creationId xmlns:a16="http://schemas.microsoft.com/office/drawing/2014/main" id="{0FE340F5-5D05-D87C-3055-51A7F5969754}"/>
              </a:ext>
            </a:extLst>
          </p:cNvPr>
          <p:cNvSpPr txBox="1">
            <a:spLocks/>
          </p:cNvSpPr>
          <p:nvPr/>
        </p:nvSpPr>
        <p:spPr>
          <a:xfrm>
            <a:off x="1270000" y="3229222"/>
            <a:ext cx="1609884" cy="2436564"/>
          </a:xfrm>
          <a:prstGeom prst="rect">
            <a:avLst/>
          </a:prstGeom>
        </p:spPr>
        <p:txBody>
          <a:bodyPr vert="horz" wrap="none" lIns="90000" tIns="45720" rIns="91440" bIns="45720" rtlCol="0">
            <a:spAutoFit/>
          </a:bodyPr>
          <a:lstStyle>
            <a:lvl1pPr marL="0" indent="0" algn="l" defTabSz="914400" rtl="0" eaLnBrk="1" latinLnBrk="0" hangingPunct="1">
              <a:lnSpc>
                <a:spcPct val="90000"/>
              </a:lnSpc>
              <a:spcBef>
                <a:spcPts val="1000"/>
              </a:spcBef>
              <a:buFont typeface="Century Gothic" panose="020B0502020202020204" pitchFamily="34" charset="0"/>
              <a:buNone/>
              <a:defRPr sz="8000" b="1" kern="1200">
                <a:solidFill>
                  <a:schemeClr val="bg1"/>
                </a:solidFill>
                <a:latin typeface="+mn-lt"/>
                <a:ea typeface="+mn-ea"/>
                <a:cs typeface="+mn-cs"/>
              </a:defRPr>
            </a:lvl1pPr>
            <a:lvl2pPr marL="45085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2pPr>
            <a:lvl3pPr marL="720725"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3pPr>
            <a:lvl4pPr marL="893763" indent="-228600" algn="l" defTabSz="914400" rtl="0" eaLnBrk="1" latinLnBrk="0" hangingPunct="1">
              <a:lnSpc>
                <a:spcPct val="90000"/>
              </a:lnSpc>
              <a:spcBef>
                <a:spcPts val="500"/>
              </a:spcBef>
              <a:buClr>
                <a:schemeClr val="tx2"/>
              </a:buClr>
              <a:buFont typeface="Arial" panose="020B0604020202020204" pitchFamily="34" charset="0"/>
              <a:buChar char="›"/>
              <a:tabLst>
                <a:tab pos="985838" algn="l"/>
              </a:tabLst>
              <a:defRPr sz="1200" kern="1200">
                <a:solidFill>
                  <a:schemeClr val="tx1"/>
                </a:solidFill>
                <a:latin typeface="+mn-lt"/>
                <a:ea typeface="+mn-ea"/>
                <a:cs typeface="+mn-cs"/>
              </a:defRPr>
            </a:lvl4pPr>
            <a:lvl5pPr marL="1076325"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02.</a:t>
            </a:r>
            <a:endParaRPr lang="fr-FR" dirty="0"/>
          </a:p>
          <a:p>
            <a:endParaRPr lang="fr-FR" dirty="0"/>
          </a:p>
        </p:txBody>
      </p:sp>
      <p:sp>
        <p:nvSpPr>
          <p:cNvPr id="7" name="Titre 10">
            <a:extLst>
              <a:ext uri="{FF2B5EF4-FFF2-40B4-BE49-F238E27FC236}">
                <a16:creationId xmlns:a16="http://schemas.microsoft.com/office/drawing/2014/main" id="{C64A4B7F-BE7C-4361-278E-65022AD439EB}"/>
              </a:ext>
            </a:extLst>
          </p:cNvPr>
          <p:cNvSpPr txBox="1">
            <a:spLocks/>
          </p:cNvSpPr>
          <p:nvPr/>
        </p:nvSpPr>
        <p:spPr>
          <a:xfrm>
            <a:off x="1269999" y="4422762"/>
            <a:ext cx="3485423" cy="746903"/>
          </a:xfrm>
          <a:prstGeom prst="rect">
            <a:avLst/>
          </a:prstGeom>
        </p:spPr>
        <p:txBody>
          <a:bodyPr vert="horz" wrap="none" lIns="144000" tIns="180000" rIns="91440" bIns="72000" rtlCol="0" anchor="t">
            <a:spAutoFit/>
          </a:bodyPr>
          <a:lstStyle>
            <a:lvl1pPr algn="l" defTabSz="914400" rtl="0" eaLnBrk="1" latinLnBrk="0" hangingPunct="1">
              <a:lnSpc>
                <a:spcPct val="80000"/>
              </a:lnSpc>
              <a:spcBef>
                <a:spcPct val="0"/>
              </a:spcBef>
              <a:buNone/>
              <a:defRPr sz="5400" b="0" i="0" kern="1200" cap="none" baseline="0">
                <a:solidFill>
                  <a:schemeClr val="bg1"/>
                </a:solidFill>
                <a:latin typeface="+mj-lt"/>
                <a:ea typeface="+mj-ea"/>
                <a:cs typeface="+mj-cs"/>
              </a:defRPr>
            </a:lvl1pPr>
          </a:lstStyle>
          <a:p>
            <a:r>
              <a:rPr lang="en-US" sz="4000" b="1" dirty="0"/>
              <a:t>Our</a:t>
            </a:r>
            <a:r>
              <a:rPr lang="zh-CN" altLang="en-US" sz="4000" b="1" dirty="0"/>
              <a:t> </a:t>
            </a:r>
            <a:r>
              <a:rPr lang="en-US" sz="4000" b="1" dirty="0"/>
              <a:t>Proposal</a:t>
            </a:r>
            <a:endParaRPr lang="fr-FR" sz="4000" b="1" dirty="0"/>
          </a:p>
        </p:txBody>
      </p:sp>
    </p:spTree>
    <p:extLst>
      <p:ext uri="{BB962C8B-B14F-4D97-AF65-F5344CB8AC3E}">
        <p14:creationId xmlns:p14="http://schemas.microsoft.com/office/powerpoint/2010/main" val="86984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593D2-6672-CA3A-93AE-D36B0F948C02}"/>
              </a:ext>
            </a:extLst>
          </p:cNvPr>
          <p:cNvSpPr>
            <a:spLocks noGrp="1"/>
          </p:cNvSpPr>
          <p:nvPr>
            <p:ph type="title"/>
          </p:nvPr>
        </p:nvSpPr>
        <p:spPr/>
        <p:txBody>
          <a:bodyPr/>
          <a:lstStyle/>
          <a:p>
            <a:r>
              <a:rPr lang="en-US" altLang="zh-CN" dirty="0">
                <a:solidFill>
                  <a:schemeClr val="accent1"/>
                </a:solidFill>
                <a:latin typeface="-apple-system"/>
              </a:rPr>
              <a:t>Certification</a:t>
            </a:r>
            <a:r>
              <a:rPr lang="zh-CN" altLang="en-US" dirty="0">
                <a:solidFill>
                  <a:schemeClr val="accent1"/>
                </a:solidFill>
                <a:latin typeface="-apple-system"/>
              </a:rPr>
              <a:t> </a:t>
            </a:r>
            <a:r>
              <a:rPr lang="en-US" altLang="zh-CN" dirty="0">
                <a:solidFill>
                  <a:schemeClr val="accent1"/>
                </a:solidFill>
                <a:latin typeface="-apple-system"/>
              </a:rPr>
              <a:t>Proposal 1 </a:t>
            </a:r>
            <a:endParaRPr lang="zh-CN" altLang="en-US" dirty="0">
              <a:solidFill>
                <a:schemeClr val="accent1"/>
              </a:solidFill>
              <a:latin typeface="-apple-system"/>
            </a:endParaRPr>
          </a:p>
        </p:txBody>
      </p:sp>
      <p:sp>
        <p:nvSpPr>
          <p:cNvPr id="3" name="页脚占位符 2">
            <a:extLst>
              <a:ext uri="{FF2B5EF4-FFF2-40B4-BE49-F238E27FC236}">
                <a16:creationId xmlns:a16="http://schemas.microsoft.com/office/drawing/2014/main" id="{17A0DD37-E22C-846C-7D85-A5CA8145B04C}"/>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20BE1CB3-FC73-C81D-97A1-A5FBE9714569}"/>
              </a:ext>
            </a:extLst>
          </p:cNvPr>
          <p:cNvSpPr>
            <a:spLocks noGrp="1"/>
          </p:cNvSpPr>
          <p:nvPr>
            <p:ph type="sldNum" sz="quarter" idx="12"/>
          </p:nvPr>
        </p:nvSpPr>
        <p:spPr/>
        <p:txBody>
          <a:bodyPr/>
          <a:lstStyle/>
          <a:p>
            <a:fld id="{E46092E9-BB48-4D0B-9FEF-88367916AF73}" type="slidenum">
              <a:rPr lang="en-GB" smtClean="0"/>
              <a:pPr/>
              <a:t>13</a:t>
            </a:fld>
            <a:endParaRPr lang="en-GB" dirty="0"/>
          </a:p>
        </p:txBody>
      </p:sp>
      <p:sp>
        <p:nvSpPr>
          <p:cNvPr id="6" name="文本占位符 5">
            <a:extLst>
              <a:ext uri="{FF2B5EF4-FFF2-40B4-BE49-F238E27FC236}">
                <a16:creationId xmlns:a16="http://schemas.microsoft.com/office/drawing/2014/main" id="{4388C96E-18FB-47F9-E252-3DB851B6959B}"/>
              </a:ext>
            </a:extLst>
          </p:cNvPr>
          <p:cNvSpPr>
            <a:spLocks noGrp="1"/>
          </p:cNvSpPr>
          <p:nvPr>
            <p:ph type="body" sz="quarter" idx="17"/>
          </p:nvPr>
        </p:nvSpPr>
        <p:spPr/>
        <p:txBody>
          <a:bodyPr/>
          <a:lstStyle/>
          <a:p>
            <a:endParaRPr kumimoji="1" lang="zh-CN" altLang="en-US"/>
          </a:p>
        </p:txBody>
      </p:sp>
      <p:cxnSp>
        <p:nvCxnSpPr>
          <p:cNvPr id="7" name="直线连接符 6">
            <a:extLst>
              <a:ext uri="{FF2B5EF4-FFF2-40B4-BE49-F238E27FC236}">
                <a16:creationId xmlns:a16="http://schemas.microsoft.com/office/drawing/2014/main" id="{4551E6D3-9D37-7A76-32FB-AD7AECE59E36}"/>
              </a:ext>
            </a:extLst>
          </p:cNvPr>
          <p:cNvCxnSpPr/>
          <p:nvPr/>
        </p:nvCxnSpPr>
        <p:spPr>
          <a:xfrm>
            <a:off x="793827" y="3652025"/>
            <a:ext cx="10800000" cy="0"/>
          </a:xfrm>
          <a:prstGeom prst="line">
            <a:avLst/>
          </a:prstGeom>
        </p:spPr>
        <p:style>
          <a:lnRef idx="3">
            <a:schemeClr val="accent1"/>
          </a:lnRef>
          <a:fillRef idx="0">
            <a:schemeClr val="accent1"/>
          </a:fillRef>
          <a:effectRef idx="2">
            <a:schemeClr val="accent1"/>
          </a:effectRef>
          <a:fontRef idx="minor">
            <a:schemeClr val="tx1"/>
          </a:fontRef>
        </p:style>
      </p:cxnSp>
      <p:sp>
        <p:nvSpPr>
          <p:cNvPr id="9" name="同心圆 8">
            <a:extLst>
              <a:ext uri="{FF2B5EF4-FFF2-40B4-BE49-F238E27FC236}">
                <a16:creationId xmlns:a16="http://schemas.microsoft.com/office/drawing/2014/main" id="{FAEE0407-6709-C8E0-9AD0-3425038F0552}"/>
              </a:ext>
            </a:extLst>
          </p:cNvPr>
          <p:cNvSpPr/>
          <p:nvPr/>
        </p:nvSpPr>
        <p:spPr>
          <a:xfrm>
            <a:off x="1416205" y="3429001"/>
            <a:ext cx="490523" cy="446047"/>
          </a:xfrm>
          <a:prstGeom prst="donu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1" name="同心圆 10">
            <a:extLst>
              <a:ext uri="{FF2B5EF4-FFF2-40B4-BE49-F238E27FC236}">
                <a16:creationId xmlns:a16="http://schemas.microsoft.com/office/drawing/2014/main" id="{E47D3458-6435-2FF9-0517-5E0A37DC276B}"/>
              </a:ext>
            </a:extLst>
          </p:cNvPr>
          <p:cNvSpPr/>
          <p:nvPr/>
        </p:nvSpPr>
        <p:spPr>
          <a:xfrm>
            <a:off x="4010722" y="3429001"/>
            <a:ext cx="490523" cy="446047"/>
          </a:xfrm>
          <a:prstGeom prst="donu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2" name="同心圆 11">
            <a:extLst>
              <a:ext uri="{FF2B5EF4-FFF2-40B4-BE49-F238E27FC236}">
                <a16:creationId xmlns:a16="http://schemas.microsoft.com/office/drawing/2014/main" id="{B484BD4D-4047-CD6C-5C82-FB0CF4C6AD35}"/>
              </a:ext>
            </a:extLst>
          </p:cNvPr>
          <p:cNvSpPr/>
          <p:nvPr/>
        </p:nvSpPr>
        <p:spPr>
          <a:xfrm>
            <a:off x="6917473" y="3429000"/>
            <a:ext cx="490523" cy="446047"/>
          </a:xfrm>
          <a:prstGeom prst="donu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3" name="同心圆 12">
            <a:extLst>
              <a:ext uri="{FF2B5EF4-FFF2-40B4-BE49-F238E27FC236}">
                <a16:creationId xmlns:a16="http://schemas.microsoft.com/office/drawing/2014/main" id="{A6BF4B10-D424-39F0-238A-EA3C7792BCBB}"/>
              </a:ext>
            </a:extLst>
          </p:cNvPr>
          <p:cNvSpPr/>
          <p:nvPr/>
        </p:nvSpPr>
        <p:spPr>
          <a:xfrm>
            <a:off x="9701691" y="3429000"/>
            <a:ext cx="490523" cy="446047"/>
          </a:xfrm>
          <a:prstGeom prst="donu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14" name="文本框 13">
            <a:extLst>
              <a:ext uri="{FF2B5EF4-FFF2-40B4-BE49-F238E27FC236}">
                <a16:creationId xmlns:a16="http://schemas.microsoft.com/office/drawing/2014/main" id="{1F70CE07-1640-D812-8FDB-9A0E9AB8192D}"/>
              </a:ext>
            </a:extLst>
          </p:cNvPr>
          <p:cNvSpPr txBox="1"/>
          <p:nvPr/>
        </p:nvSpPr>
        <p:spPr>
          <a:xfrm>
            <a:off x="1178426" y="3942635"/>
            <a:ext cx="898003" cy="369332"/>
          </a:xfrm>
          <a:prstGeom prst="rect">
            <a:avLst/>
          </a:prstGeom>
          <a:noFill/>
        </p:spPr>
        <p:txBody>
          <a:bodyPr wrap="none" rtlCol="0">
            <a:spAutoFit/>
          </a:bodyPr>
          <a:lstStyle/>
          <a:p>
            <a:r>
              <a:rPr kumimoji="1" lang="en-US" altLang="zh-CN" b="1" dirty="0">
                <a:latin typeface="Calibri" panose="020F0502020204030204" pitchFamily="34" charset="0"/>
                <a:cs typeface="Calibri" panose="020F0502020204030204" pitchFamily="34" charset="0"/>
              </a:rPr>
              <a:t>Kick</a:t>
            </a:r>
            <a:r>
              <a:rPr kumimoji="1" lang="zh-CN" altLang="en-US" b="1" dirty="0">
                <a:latin typeface="Calibri" panose="020F0502020204030204" pitchFamily="34" charset="0"/>
                <a:cs typeface="Calibri" panose="020F0502020204030204" pitchFamily="34" charset="0"/>
              </a:rPr>
              <a:t> </a:t>
            </a:r>
            <a:r>
              <a:rPr kumimoji="1" lang="en-US" altLang="zh-CN" b="1" dirty="0">
                <a:latin typeface="Calibri" panose="020F0502020204030204" pitchFamily="34" charset="0"/>
                <a:cs typeface="Calibri" panose="020F0502020204030204" pitchFamily="34" charset="0"/>
              </a:rPr>
              <a:t>off</a:t>
            </a:r>
          </a:p>
        </p:txBody>
      </p:sp>
      <p:sp>
        <p:nvSpPr>
          <p:cNvPr id="15" name="文本框 14">
            <a:extLst>
              <a:ext uri="{FF2B5EF4-FFF2-40B4-BE49-F238E27FC236}">
                <a16:creationId xmlns:a16="http://schemas.microsoft.com/office/drawing/2014/main" id="{23CD43AE-415F-FE26-606A-EBFAC9309B6D}"/>
              </a:ext>
            </a:extLst>
          </p:cNvPr>
          <p:cNvSpPr txBox="1"/>
          <p:nvPr/>
        </p:nvSpPr>
        <p:spPr>
          <a:xfrm>
            <a:off x="3573360" y="3942635"/>
            <a:ext cx="1365246" cy="369332"/>
          </a:xfrm>
          <a:prstGeom prst="rect">
            <a:avLst/>
          </a:prstGeom>
          <a:noFill/>
        </p:spPr>
        <p:txBody>
          <a:bodyPr wrap="none" rtlCol="0">
            <a:spAutoFit/>
          </a:bodyPr>
          <a:lstStyle/>
          <a:p>
            <a:r>
              <a:rPr kumimoji="1" lang="en-US" altLang="zh-CN" b="1" dirty="0">
                <a:latin typeface="Calibri" panose="020F0502020204030204" pitchFamily="34" charset="0"/>
                <a:cs typeface="Calibri" panose="020F0502020204030204" pitchFamily="34" charset="0"/>
              </a:rPr>
              <a:t>Gap Analyze</a:t>
            </a:r>
          </a:p>
        </p:txBody>
      </p:sp>
      <p:sp>
        <p:nvSpPr>
          <p:cNvPr id="16" name="文本框 15">
            <a:extLst>
              <a:ext uri="{FF2B5EF4-FFF2-40B4-BE49-F238E27FC236}">
                <a16:creationId xmlns:a16="http://schemas.microsoft.com/office/drawing/2014/main" id="{7F886B03-54C7-EAA7-EC03-7AE0B58F3873}"/>
              </a:ext>
            </a:extLst>
          </p:cNvPr>
          <p:cNvSpPr txBox="1"/>
          <p:nvPr/>
        </p:nvSpPr>
        <p:spPr>
          <a:xfrm>
            <a:off x="6193827" y="3954464"/>
            <a:ext cx="2362378" cy="369332"/>
          </a:xfrm>
          <a:prstGeom prst="rect">
            <a:avLst/>
          </a:prstGeom>
          <a:noFill/>
        </p:spPr>
        <p:txBody>
          <a:bodyPr wrap="none" rtlCol="0">
            <a:spAutoFit/>
          </a:bodyPr>
          <a:lstStyle/>
          <a:p>
            <a:r>
              <a:rPr kumimoji="1" lang="en-US" altLang="zh-CN" b="1" dirty="0">
                <a:latin typeface="Calibri" panose="020F0502020204030204" pitchFamily="34" charset="0"/>
                <a:cs typeface="Calibri" panose="020F0502020204030204" pitchFamily="34" charset="0"/>
              </a:rPr>
              <a:t>Assessment Evaluation</a:t>
            </a:r>
          </a:p>
        </p:txBody>
      </p:sp>
      <p:sp>
        <p:nvSpPr>
          <p:cNvPr id="17" name="文本框 16">
            <a:extLst>
              <a:ext uri="{FF2B5EF4-FFF2-40B4-BE49-F238E27FC236}">
                <a16:creationId xmlns:a16="http://schemas.microsoft.com/office/drawing/2014/main" id="{0D763D92-51FB-B794-97B6-E2ED4E8020FB}"/>
              </a:ext>
            </a:extLst>
          </p:cNvPr>
          <p:cNvSpPr txBox="1"/>
          <p:nvPr/>
        </p:nvSpPr>
        <p:spPr>
          <a:xfrm>
            <a:off x="9131720" y="3954463"/>
            <a:ext cx="1359411" cy="369332"/>
          </a:xfrm>
          <a:prstGeom prst="rect">
            <a:avLst/>
          </a:prstGeom>
          <a:noFill/>
        </p:spPr>
        <p:txBody>
          <a:bodyPr wrap="none" rtlCol="0">
            <a:spAutoFit/>
          </a:bodyPr>
          <a:lstStyle/>
          <a:p>
            <a:r>
              <a:rPr kumimoji="1" lang="en-US" altLang="zh-CN" b="1" dirty="0">
                <a:latin typeface="Calibri" panose="020F0502020204030204" pitchFamily="34" charset="0"/>
                <a:cs typeface="Calibri" panose="020F0502020204030204" pitchFamily="34" charset="0"/>
              </a:rPr>
              <a:t>Certification</a:t>
            </a:r>
          </a:p>
        </p:txBody>
      </p:sp>
      <p:pic>
        <p:nvPicPr>
          <p:cNvPr id="5" name="Picture 4" descr="Qr code&#10;&#10;Description automatically generated">
            <a:hlinkClick r:id="rId2"/>
            <a:extLst>
              <a:ext uri="{FF2B5EF4-FFF2-40B4-BE49-F238E27FC236}">
                <a16:creationId xmlns:a16="http://schemas.microsoft.com/office/drawing/2014/main" id="{D428AE11-0DED-D4CA-FAE4-2C1C0A4C3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013" y="4707790"/>
            <a:ext cx="2623296" cy="1199222"/>
          </a:xfrm>
          <a:prstGeom prst="rect">
            <a:avLst/>
          </a:prstGeom>
        </p:spPr>
      </p:pic>
      <p:pic>
        <p:nvPicPr>
          <p:cNvPr id="42" name="Picture 41">
            <a:extLst>
              <a:ext uri="{FF2B5EF4-FFF2-40B4-BE49-F238E27FC236}">
                <a16:creationId xmlns:a16="http://schemas.microsoft.com/office/drawing/2014/main" id="{F34B60D1-2975-EC3C-C34A-430CDB60CD17}"/>
              </a:ext>
            </a:extLst>
          </p:cNvPr>
          <p:cNvPicPr>
            <a:picLocks noChangeAspect="1"/>
          </p:cNvPicPr>
          <p:nvPr/>
        </p:nvPicPr>
        <p:blipFill>
          <a:blip r:embed="rId4"/>
          <a:stretch>
            <a:fillRect/>
          </a:stretch>
        </p:blipFill>
        <p:spPr>
          <a:xfrm>
            <a:off x="5955504" y="1659328"/>
            <a:ext cx="2756805" cy="1679475"/>
          </a:xfrm>
          <a:prstGeom prst="rect">
            <a:avLst/>
          </a:prstGeom>
        </p:spPr>
      </p:pic>
      <p:pic>
        <p:nvPicPr>
          <p:cNvPr id="47" name="Picture 46">
            <a:extLst>
              <a:ext uri="{FF2B5EF4-FFF2-40B4-BE49-F238E27FC236}">
                <a16:creationId xmlns:a16="http://schemas.microsoft.com/office/drawing/2014/main" id="{7BA239E2-26F4-E4ED-5F0C-AFF2D79353D4}"/>
              </a:ext>
            </a:extLst>
          </p:cNvPr>
          <p:cNvPicPr>
            <a:picLocks noChangeAspect="1"/>
          </p:cNvPicPr>
          <p:nvPr/>
        </p:nvPicPr>
        <p:blipFill>
          <a:blip r:embed="rId5"/>
          <a:stretch>
            <a:fillRect/>
          </a:stretch>
        </p:blipFill>
        <p:spPr>
          <a:xfrm>
            <a:off x="8981739" y="937203"/>
            <a:ext cx="1930426" cy="2208109"/>
          </a:xfrm>
          <a:prstGeom prst="rect">
            <a:avLst/>
          </a:prstGeom>
        </p:spPr>
      </p:pic>
      <p:pic>
        <p:nvPicPr>
          <p:cNvPr id="49" name="Picture 48">
            <a:extLst>
              <a:ext uri="{FF2B5EF4-FFF2-40B4-BE49-F238E27FC236}">
                <a16:creationId xmlns:a16="http://schemas.microsoft.com/office/drawing/2014/main" id="{3AD6B8AD-10BC-1684-8256-AAA2C7721E1A}"/>
              </a:ext>
            </a:extLst>
          </p:cNvPr>
          <p:cNvPicPr>
            <a:picLocks noChangeAspect="1"/>
          </p:cNvPicPr>
          <p:nvPr/>
        </p:nvPicPr>
        <p:blipFill>
          <a:blip r:embed="rId6"/>
          <a:stretch>
            <a:fillRect/>
          </a:stretch>
        </p:blipFill>
        <p:spPr>
          <a:xfrm>
            <a:off x="8956559" y="3021458"/>
            <a:ext cx="2205349" cy="369759"/>
          </a:xfrm>
          <a:prstGeom prst="rect">
            <a:avLst/>
          </a:prstGeom>
        </p:spPr>
      </p:pic>
      <p:sp>
        <p:nvSpPr>
          <p:cNvPr id="50" name="TextBox 49">
            <a:extLst>
              <a:ext uri="{FF2B5EF4-FFF2-40B4-BE49-F238E27FC236}">
                <a16:creationId xmlns:a16="http://schemas.microsoft.com/office/drawing/2014/main" id="{4CB0DF5A-02CA-465D-41CC-757632573A79}"/>
              </a:ext>
            </a:extLst>
          </p:cNvPr>
          <p:cNvSpPr txBox="1"/>
          <p:nvPr/>
        </p:nvSpPr>
        <p:spPr>
          <a:xfrm rot="19075310">
            <a:off x="8774267" y="1983785"/>
            <a:ext cx="2569934" cy="369332"/>
          </a:xfrm>
          <a:prstGeom prst="rect">
            <a:avLst/>
          </a:prstGeom>
          <a:noFill/>
        </p:spPr>
        <p:txBody>
          <a:bodyPr wrap="none" rtlCol="0">
            <a:spAutoFit/>
          </a:bodyPr>
          <a:lstStyle/>
          <a:p>
            <a:r>
              <a:rPr lang="en-US" dirty="0">
                <a:solidFill>
                  <a:srgbClr val="FF0000"/>
                </a:solidFill>
              </a:rPr>
              <a:t>ISO 18974 Certification</a:t>
            </a:r>
          </a:p>
        </p:txBody>
      </p:sp>
      <p:sp>
        <p:nvSpPr>
          <p:cNvPr id="8" name="TextBox 7">
            <a:extLst>
              <a:ext uri="{FF2B5EF4-FFF2-40B4-BE49-F238E27FC236}">
                <a16:creationId xmlns:a16="http://schemas.microsoft.com/office/drawing/2014/main" id="{CE112DEC-2DFD-9217-FC6B-08ED4E9511BC}"/>
              </a:ext>
            </a:extLst>
          </p:cNvPr>
          <p:cNvSpPr txBox="1"/>
          <p:nvPr/>
        </p:nvSpPr>
        <p:spPr>
          <a:xfrm>
            <a:off x="670785" y="1495352"/>
            <a:ext cx="2741456" cy="523220"/>
          </a:xfrm>
          <a:prstGeom prst="rect">
            <a:avLst/>
          </a:prstGeom>
          <a:noFill/>
        </p:spPr>
        <p:txBody>
          <a:bodyPr wrap="none" rtlCol="0">
            <a:spAutoFit/>
          </a:bodyPr>
          <a:lstStyle/>
          <a:p>
            <a:r>
              <a:rPr lang="en-US" sz="2800" b="1" dirty="0"/>
              <a:t>BV Cyber Mark</a:t>
            </a:r>
          </a:p>
        </p:txBody>
      </p:sp>
    </p:spTree>
    <p:extLst>
      <p:ext uri="{BB962C8B-B14F-4D97-AF65-F5344CB8AC3E}">
        <p14:creationId xmlns:p14="http://schemas.microsoft.com/office/powerpoint/2010/main" val="273573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93DD5633-CC66-98B0-5301-C07D0A593F59}"/>
              </a:ext>
            </a:extLst>
          </p:cNvPr>
          <p:cNvSpPr>
            <a:spLocks noGrp="1"/>
          </p:cNvSpPr>
          <p:nvPr>
            <p:ph type="body" sz="quarter" idx="10"/>
          </p:nvPr>
        </p:nvSpPr>
        <p:spPr/>
        <p:txBody>
          <a:bodyPr/>
          <a:lstStyle/>
          <a:p>
            <a:r>
              <a:rPr lang="en-US" dirty="0"/>
              <a:t>WWW.BUREAUVERITAS.COM</a:t>
            </a:r>
          </a:p>
        </p:txBody>
      </p:sp>
      <p:sp>
        <p:nvSpPr>
          <p:cNvPr id="2" name="Rectangle 1">
            <a:extLst>
              <a:ext uri="{FF2B5EF4-FFF2-40B4-BE49-F238E27FC236}">
                <a16:creationId xmlns:a16="http://schemas.microsoft.com/office/drawing/2014/main" id="{AD0BAD56-8717-548E-EDA2-0917143A6B90}"/>
              </a:ext>
            </a:extLst>
          </p:cNvPr>
          <p:cNvSpPr/>
          <p:nvPr/>
        </p:nvSpPr>
        <p:spPr>
          <a:xfrm>
            <a:off x="3968318" y="1287262"/>
            <a:ext cx="4687410" cy="36398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pic>
        <p:nvPicPr>
          <p:cNvPr id="4" name="Image 3" descr="Une image contenant texte, Police, logo, symbole">
            <a:extLst>
              <a:ext uri="{FF2B5EF4-FFF2-40B4-BE49-F238E27FC236}">
                <a16:creationId xmlns:a16="http://schemas.microsoft.com/office/drawing/2014/main" id="{74043216-DF25-84A9-CD28-75AD0C9F7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1975" y="1259543"/>
            <a:ext cx="4168050" cy="3667564"/>
          </a:xfrm>
          <a:prstGeom prst="rect">
            <a:avLst/>
          </a:prstGeom>
        </p:spPr>
      </p:pic>
    </p:spTree>
    <p:extLst>
      <p:ext uri="{BB962C8B-B14F-4D97-AF65-F5344CB8AC3E}">
        <p14:creationId xmlns:p14="http://schemas.microsoft.com/office/powerpoint/2010/main" val="62888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3022B9-07B0-1294-C3DB-135BFEA22C07}"/>
              </a:ext>
            </a:extLst>
          </p:cNvPr>
          <p:cNvSpPr/>
          <p:nvPr/>
        </p:nvSpPr>
        <p:spPr>
          <a:xfrm>
            <a:off x="501780" y="450001"/>
            <a:ext cx="8039100" cy="5950800"/>
          </a:xfrm>
          <a:prstGeom prst="rect">
            <a:avLst/>
          </a:prstGeom>
          <a:gradFill>
            <a:gsLst>
              <a:gs pos="0">
                <a:srgbClr val="000000">
                  <a:alpha val="75000"/>
                </a:srgbClr>
              </a:gs>
              <a:gs pos="100000">
                <a:srgbClr val="000000">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sp>
        <p:nvSpPr>
          <p:cNvPr id="12" name="Espace réservé du texte 11">
            <a:extLst>
              <a:ext uri="{FF2B5EF4-FFF2-40B4-BE49-F238E27FC236}">
                <a16:creationId xmlns:a16="http://schemas.microsoft.com/office/drawing/2014/main" id="{1E8758FE-3785-C4F2-B717-AE31C94406E6}"/>
              </a:ext>
            </a:extLst>
          </p:cNvPr>
          <p:cNvSpPr>
            <a:spLocks noGrp="1"/>
          </p:cNvSpPr>
          <p:nvPr>
            <p:ph type="body" sz="quarter" idx="14"/>
          </p:nvPr>
        </p:nvSpPr>
        <p:spPr/>
        <p:txBody>
          <a:bodyPr/>
          <a:lstStyle/>
          <a:p>
            <a:r>
              <a:rPr lang="fr-FR" dirty="0"/>
              <a:t>01.</a:t>
            </a:r>
          </a:p>
          <a:p>
            <a:endParaRPr lang="fr-FR" dirty="0"/>
          </a:p>
        </p:txBody>
      </p:sp>
      <p:sp>
        <p:nvSpPr>
          <p:cNvPr id="11" name="Titre 10">
            <a:extLst>
              <a:ext uri="{FF2B5EF4-FFF2-40B4-BE49-F238E27FC236}">
                <a16:creationId xmlns:a16="http://schemas.microsoft.com/office/drawing/2014/main" id="{29991316-6E64-FD8F-7D8C-C86E4E47C45A}"/>
              </a:ext>
            </a:extLst>
          </p:cNvPr>
          <p:cNvSpPr>
            <a:spLocks noGrp="1"/>
          </p:cNvSpPr>
          <p:nvPr>
            <p:ph type="title"/>
          </p:nvPr>
        </p:nvSpPr>
        <p:spPr>
          <a:xfrm>
            <a:off x="1269999" y="4422762"/>
            <a:ext cx="5059508" cy="919258"/>
          </a:xfrm>
        </p:spPr>
        <p:txBody>
          <a:bodyPr/>
          <a:lstStyle/>
          <a:p>
            <a:r>
              <a:rPr lang="fr-FR" b="1" dirty="0"/>
              <a:t>CRA Guidance</a:t>
            </a:r>
          </a:p>
        </p:txBody>
      </p:sp>
      <p:sp>
        <p:nvSpPr>
          <p:cNvPr id="4" name="Espace réservé du pied de page 3">
            <a:extLst>
              <a:ext uri="{FF2B5EF4-FFF2-40B4-BE49-F238E27FC236}">
                <a16:creationId xmlns:a16="http://schemas.microsoft.com/office/drawing/2014/main" id="{65BAB146-9D0A-861A-7210-02713C6B5621}"/>
              </a:ext>
            </a:extLst>
          </p:cNvPr>
          <p:cNvSpPr>
            <a:spLocks noGrp="1"/>
          </p:cNvSpPr>
          <p:nvPr>
            <p:ph type="ftr" sz="quarter" idx="11"/>
          </p:nvPr>
        </p:nvSpPr>
        <p:spPr>
          <a:xfrm>
            <a:off x="9588152" y="6513999"/>
            <a:ext cx="2005677" cy="184666"/>
          </a:xfrm>
        </p:spPr>
        <p:txBody>
          <a:bodyPr/>
          <a:lstStyle/>
          <a:p>
            <a:r>
              <a:rPr lang="en-GB" dirty="0"/>
              <a:t>CORPORATE PRESENTATION</a:t>
            </a:r>
          </a:p>
        </p:txBody>
      </p:sp>
      <p:sp>
        <p:nvSpPr>
          <p:cNvPr id="5" name="Espace réservé du numéro de diapositive 4">
            <a:extLst>
              <a:ext uri="{FF2B5EF4-FFF2-40B4-BE49-F238E27FC236}">
                <a16:creationId xmlns:a16="http://schemas.microsoft.com/office/drawing/2014/main" id="{91E1B975-6A0F-5590-668E-B71B3E4720E4}"/>
              </a:ext>
            </a:extLst>
          </p:cNvPr>
          <p:cNvSpPr>
            <a:spLocks noGrp="1"/>
          </p:cNvSpPr>
          <p:nvPr>
            <p:ph type="sldNum" sz="quarter" idx="12"/>
          </p:nvPr>
        </p:nvSpPr>
        <p:spPr/>
        <p:txBody>
          <a:bodyPr/>
          <a:lstStyle/>
          <a:p>
            <a:fld id="{E46092E9-BB48-4D0B-9FEF-88367916AF73}" type="slidenum">
              <a:rPr lang="en-GB" smtClean="0"/>
              <a:t>15</a:t>
            </a:fld>
            <a:endParaRPr lang="en-GB" dirty="0"/>
          </a:p>
        </p:txBody>
      </p:sp>
      <p:pic>
        <p:nvPicPr>
          <p:cNvPr id="2052" name="Picture 4" descr="开源欧拉 openEuler RISC-V 23.03 创新版本发布：全面提升硬件兼容性和桌面体验 - 科技先生">
            <a:extLst>
              <a:ext uri="{FF2B5EF4-FFF2-40B4-BE49-F238E27FC236}">
                <a16:creationId xmlns:a16="http://schemas.microsoft.com/office/drawing/2014/main" id="{1A8EBA9E-F631-9914-C3DB-718A0F85164B}"/>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t="9078" b="907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11">
            <a:extLst>
              <a:ext uri="{FF2B5EF4-FFF2-40B4-BE49-F238E27FC236}">
                <a16:creationId xmlns:a16="http://schemas.microsoft.com/office/drawing/2014/main" id="{0FE340F5-5D05-D87C-3055-51A7F5969754}"/>
              </a:ext>
            </a:extLst>
          </p:cNvPr>
          <p:cNvSpPr txBox="1">
            <a:spLocks/>
          </p:cNvSpPr>
          <p:nvPr/>
        </p:nvSpPr>
        <p:spPr>
          <a:xfrm>
            <a:off x="1270000" y="3229222"/>
            <a:ext cx="1609884" cy="2436564"/>
          </a:xfrm>
          <a:prstGeom prst="rect">
            <a:avLst/>
          </a:prstGeom>
        </p:spPr>
        <p:txBody>
          <a:bodyPr vert="horz" wrap="none" lIns="90000" tIns="45720" rIns="91440" bIns="45720" rtlCol="0">
            <a:spAutoFit/>
          </a:bodyPr>
          <a:lstStyle>
            <a:lvl1pPr marL="0" indent="0" algn="l" defTabSz="914400" rtl="0" eaLnBrk="1" latinLnBrk="0" hangingPunct="1">
              <a:lnSpc>
                <a:spcPct val="90000"/>
              </a:lnSpc>
              <a:spcBef>
                <a:spcPts val="1000"/>
              </a:spcBef>
              <a:buFont typeface="Century Gothic" panose="020B0502020202020204" pitchFamily="34" charset="0"/>
              <a:buNone/>
              <a:defRPr sz="8000" b="1" kern="1200">
                <a:solidFill>
                  <a:schemeClr val="bg1"/>
                </a:solidFill>
                <a:latin typeface="+mn-lt"/>
                <a:ea typeface="+mn-ea"/>
                <a:cs typeface="+mn-cs"/>
              </a:defRPr>
            </a:lvl1pPr>
            <a:lvl2pPr marL="45085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2pPr>
            <a:lvl3pPr marL="720725"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3pPr>
            <a:lvl4pPr marL="893763" indent="-228600" algn="l" defTabSz="914400" rtl="0" eaLnBrk="1" latinLnBrk="0" hangingPunct="1">
              <a:lnSpc>
                <a:spcPct val="90000"/>
              </a:lnSpc>
              <a:spcBef>
                <a:spcPts val="500"/>
              </a:spcBef>
              <a:buClr>
                <a:schemeClr val="tx2"/>
              </a:buClr>
              <a:buFont typeface="Arial" panose="020B0604020202020204" pitchFamily="34" charset="0"/>
              <a:buChar char="›"/>
              <a:tabLst>
                <a:tab pos="985838" algn="l"/>
              </a:tabLst>
              <a:defRPr sz="1200" kern="1200">
                <a:solidFill>
                  <a:schemeClr val="tx1"/>
                </a:solidFill>
                <a:latin typeface="+mn-lt"/>
                <a:ea typeface="+mn-ea"/>
                <a:cs typeface="+mn-cs"/>
              </a:defRPr>
            </a:lvl4pPr>
            <a:lvl5pPr marL="1076325"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03.</a:t>
            </a:r>
          </a:p>
          <a:p>
            <a:endParaRPr lang="fr-FR" dirty="0"/>
          </a:p>
        </p:txBody>
      </p:sp>
      <p:sp>
        <p:nvSpPr>
          <p:cNvPr id="7" name="Titre 10">
            <a:extLst>
              <a:ext uri="{FF2B5EF4-FFF2-40B4-BE49-F238E27FC236}">
                <a16:creationId xmlns:a16="http://schemas.microsoft.com/office/drawing/2014/main" id="{C64A4B7F-BE7C-4361-278E-65022AD439EB}"/>
              </a:ext>
            </a:extLst>
          </p:cNvPr>
          <p:cNvSpPr txBox="1">
            <a:spLocks/>
          </p:cNvSpPr>
          <p:nvPr/>
        </p:nvSpPr>
        <p:spPr>
          <a:xfrm>
            <a:off x="1269999" y="4422762"/>
            <a:ext cx="6758755" cy="746903"/>
          </a:xfrm>
          <a:prstGeom prst="rect">
            <a:avLst/>
          </a:prstGeom>
        </p:spPr>
        <p:txBody>
          <a:bodyPr vert="horz" wrap="none" lIns="144000" tIns="180000" rIns="91440" bIns="72000" rtlCol="0" anchor="t">
            <a:spAutoFit/>
          </a:bodyPr>
          <a:lstStyle>
            <a:lvl1pPr algn="l" defTabSz="914400" rtl="0" eaLnBrk="1" latinLnBrk="0" hangingPunct="1">
              <a:lnSpc>
                <a:spcPct val="80000"/>
              </a:lnSpc>
              <a:spcBef>
                <a:spcPct val="0"/>
              </a:spcBef>
              <a:buNone/>
              <a:defRPr sz="5400" b="0" i="0" kern="1200" cap="none" baseline="0">
                <a:solidFill>
                  <a:schemeClr val="bg1"/>
                </a:solidFill>
                <a:latin typeface="+mj-lt"/>
                <a:ea typeface="+mj-ea"/>
                <a:cs typeface="+mj-cs"/>
              </a:defRPr>
            </a:lvl1pPr>
          </a:lstStyle>
          <a:p>
            <a:r>
              <a:rPr lang="en-US" sz="4000" b="1" dirty="0"/>
              <a:t>Inspection technique point</a:t>
            </a:r>
            <a:endParaRPr lang="fr-FR" sz="4000" b="1" dirty="0"/>
          </a:p>
        </p:txBody>
      </p:sp>
    </p:spTree>
    <p:extLst>
      <p:ext uri="{BB962C8B-B14F-4D97-AF65-F5344CB8AC3E}">
        <p14:creationId xmlns:p14="http://schemas.microsoft.com/office/powerpoint/2010/main" val="182238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E7EC-06F4-EFEA-66A5-9F78078AE81D}"/>
              </a:ext>
            </a:extLst>
          </p:cNvPr>
          <p:cNvSpPr>
            <a:spLocks noGrp="1"/>
          </p:cNvSpPr>
          <p:nvPr>
            <p:ph type="title"/>
          </p:nvPr>
        </p:nvSpPr>
        <p:spPr>
          <a:xfrm>
            <a:off x="584200" y="719018"/>
            <a:ext cx="11009627" cy="586860"/>
          </a:xfrm>
        </p:spPr>
        <p:txBody>
          <a:bodyPr/>
          <a:lstStyle/>
          <a:p>
            <a:r>
              <a:rPr lang="en-US" altLang="zh-CN" sz="2400" dirty="0">
                <a:solidFill>
                  <a:schemeClr val="tx2"/>
                </a:solidFill>
              </a:rPr>
              <a:t>POLICY</a:t>
            </a:r>
            <a:endParaRPr lang="en-US" sz="2400" dirty="0">
              <a:solidFill>
                <a:schemeClr val="tx2"/>
              </a:solidFill>
            </a:endParaRPr>
          </a:p>
        </p:txBody>
      </p:sp>
      <p:sp>
        <p:nvSpPr>
          <p:cNvPr id="3" name="Footer Placeholder 2">
            <a:extLst>
              <a:ext uri="{FF2B5EF4-FFF2-40B4-BE49-F238E27FC236}">
                <a16:creationId xmlns:a16="http://schemas.microsoft.com/office/drawing/2014/main" id="{9E2C7A71-0259-99A9-18A3-FFAA3C20033C}"/>
              </a:ext>
            </a:extLst>
          </p:cNvPr>
          <p:cNvSpPr>
            <a:spLocks noGrp="1"/>
          </p:cNvSpPr>
          <p:nvPr>
            <p:ph type="ftr" sz="quarter" idx="11"/>
          </p:nvPr>
        </p:nvSpPr>
        <p:spPr/>
        <p:txBody>
          <a:bodyPr/>
          <a:lstStyle/>
          <a:p>
            <a:r>
              <a:rPr lang="en-GB"/>
              <a:t>Corporate Presentation</a:t>
            </a:r>
            <a:endParaRPr lang="en-GB" dirty="0"/>
          </a:p>
        </p:txBody>
      </p:sp>
      <p:sp>
        <p:nvSpPr>
          <p:cNvPr id="4" name="Slide Number Placeholder 3">
            <a:extLst>
              <a:ext uri="{FF2B5EF4-FFF2-40B4-BE49-F238E27FC236}">
                <a16:creationId xmlns:a16="http://schemas.microsoft.com/office/drawing/2014/main" id="{B3DFFEFE-6F9B-869B-5D62-66F1D94A0436}"/>
              </a:ext>
            </a:extLst>
          </p:cNvPr>
          <p:cNvSpPr>
            <a:spLocks noGrp="1"/>
          </p:cNvSpPr>
          <p:nvPr>
            <p:ph type="sldNum" sz="quarter" idx="12"/>
          </p:nvPr>
        </p:nvSpPr>
        <p:spPr/>
        <p:txBody>
          <a:bodyPr/>
          <a:lstStyle/>
          <a:p>
            <a:fld id="{E46092E9-BB48-4D0B-9FEF-88367916AF73}" type="slidenum">
              <a:rPr lang="en-GB" smtClean="0"/>
              <a:pPr/>
              <a:t>16</a:t>
            </a:fld>
            <a:endParaRPr lang="en-GB" dirty="0"/>
          </a:p>
        </p:txBody>
      </p:sp>
      <p:sp>
        <p:nvSpPr>
          <p:cNvPr id="6" name="Text Placeholder 5">
            <a:extLst>
              <a:ext uri="{FF2B5EF4-FFF2-40B4-BE49-F238E27FC236}">
                <a16:creationId xmlns:a16="http://schemas.microsoft.com/office/drawing/2014/main" id="{98816BB3-8AAB-DF27-6839-1794EA35DE74}"/>
              </a:ext>
            </a:extLst>
          </p:cNvPr>
          <p:cNvSpPr>
            <a:spLocks noGrp="1"/>
          </p:cNvSpPr>
          <p:nvPr>
            <p:ph type="body" sz="quarter" idx="17"/>
          </p:nvPr>
        </p:nvSpPr>
        <p:spPr>
          <a:xfrm>
            <a:off x="584200" y="412229"/>
            <a:ext cx="1815168" cy="237757"/>
          </a:xfrm>
        </p:spPr>
        <p:txBody>
          <a:bodyPr/>
          <a:lstStyle/>
          <a:p>
            <a:r>
              <a:rPr lang="en-US" dirty="0"/>
              <a:t>02/</a:t>
            </a:r>
            <a:r>
              <a:rPr lang="en-US" altLang="zh-CN" dirty="0"/>
              <a:t>OUR PROPOSAL</a:t>
            </a:r>
            <a:endParaRPr lang="fr-FR" dirty="0"/>
          </a:p>
        </p:txBody>
      </p:sp>
      <p:sp>
        <p:nvSpPr>
          <p:cNvPr id="7" name="文本框 6">
            <a:extLst>
              <a:ext uri="{FF2B5EF4-FFF2-40B4-BE49-F238E27FC236}">
                <a16:creationId xmlns:a16="http://schemas.microsoft.com/office/drawing/2014/main" id="{C641350E-6B63-FE95-5475-5C41D883E710}"/>
              </a:ext>
            </a:extLst>
          </p:cNvPr>
          <p:cNvSpPr txBox="1"/>
          <p:nvPr/>
        </p:nvSpPr>
        <p:spPr>
          <a:xfrm>
            <a:off x="584200" y="1474853"/>
            <a:ext cx="11009627" cy="923330"/>
          </a:xfrm>
          <a:prstGeom prst="rect">
            <a:avLst/>
          </a:prstGeom>
          <a:noFill/>
        </p:spPr>
        <p:txBody>
          <a:bodyPr wrap="square">
            <a:spAutoFit/>
          </a:bodyPr>
          <a:lstStyle/>
          <a:p>
            <a:r>
              <a:rPr lang="en" altLang="zh-CN" b="0" i="0" dirty="0">
                <a:solidFill>
                  <a:srgbClr val="1F2328"/>
                </a:solidFill>
                <a:effectLst/>
                <a:latin typeface="-apple-system"/>
              </a:rPr>
              <a:t>A written policy shall be created that governs open source software security assurance of supplied software. The policy shall be internally communicated. The policy and its method of communication shall have a review process to ensure they are current and relevant.</a:t>
            </a:r>
            <a:endParaRPr lang="zh-CN" altLang="en-US" dirty="0"/>
          </a:p>
        </p:txBody>
      </p:sp>
      <p:sp>
        <p:nvSpPr>
          <p:cNvPr id="9" name="文本框 8">
            <a:extLst>
              <a:ext uri="{FF2B5EF4-FFF2-40B4-BE49-F238E27FC236}">
                <a16:creationId xmlns:a16="http://schemas.microsoft.com/office/drawing/2014/main" id="{74449280-0E4F-2687-9E4E-BC4BFA69A108}"/>
              </a:ext>
            </a:extLst>
          </p:cNvPr>
          <p:cNvSpPr txBox="1"/>
          <p:nvPr/>
        </p:nvSpPr>
        <p:spPr>
          <a:xfrm>
            <a:off x="584199" y="2878470"/>
            <a:ext cx="10801195" cy="923330"/>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lgn="l">
              <a:buFont typeface="Arial" panose="020B0604020202020204" pitchFamily="34" charset="0"/>
              <a:buChar char="•"/>
            </a:pPr>
            <a:r>
              <a:rPr lang="en" altLang="zh-CN" b="0" i="0" dirty="0">
                <a:solidFill>
                  <a:srgbClr val="1F2328"/>
                </a:solidFill>
                <a:effectLst/>
                <a:latin typeface="-apple-system"/>
              </a:rPr>
              <a:t>4.1.1.1: A documented open source software security assurance policy;</a:t>
            </a:r>
          </a:p>
          <a:p>
            <a:pPr algn="l">
              <a:buFont typeface="Arial" panose="020B0604020202020204" pitchFamily="34" charset="0"/>
              <a:buChar char="•"/>
            </a:pPr>
            <a:r>
              <a:rPr lang="en" altLang="zh-CN" b="0" i="0" dirty="0">
                <a:solidFill>
                  <a:srgbClr val="1F2328"/>
                </a:solidFill>
                <a:effectLst/>
                <a:latin typeface="-apple-system"/>
              </a:rPr>
              <a:t>4.1.1.2: A documented procedure to make program participants aware of the security assurance policy.</a:t>
            </a:r>
          </a:p>
        </p:txBody>
      </p:sp>
    </p:spTree>
    <p:extLst>
      <p:ext uri="{BB962C8B-B14F-4D97-AF65-F5344CB8AC3E}">
        <p14:creationId xmlns:p14="http://schemas.microsoft.com/office/powerpoint/2010/main" val="444004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45010-7D95-733D-9EAB-64C49AE8A8A1}"/>
              </a:ext>
            </a:extLst>
          </p:cNvPr>
          <p:cNvSpPr>
            <a:spLocks noGrp="1"/>
          </p:cNvSpPr>
          <p:nvPr>
            <p:ph type="title"/>
          </p:nvPr>
        </p:nvSpPr>
        <p:spPr>
          <a:xfrm>
            <a:off x="584200" y="719018"/>
            <a:ext cx="11009627" cy="586860"/>
          </a:xfrm>
        </p:spPr>
        <p:txBody>
          <a:bodyPr/>
          <a:lstStyle/>
          <a:p>
            <a:r>
              <a:rPr lang="en" altLang="zh-CN" sz="2400" dirty="0">
                <a:solidFill>
                  <a:schemeClr val="tx2"/>
                </a:solidFill>
              </a:rPr>
              <a:t>Competence</a:t>
            </a:r>
            <a:endParaRPr lang="zh-CN" altLang="en-US" sz="2400" dirty="0">
              <a:solidFill>
                <a:schemeClr val="tx2"/>
              </a:solidFill>
            </a:endParaRPr>
          </a:p>
        </p:txBody>
      </p:sp>
      <p:sp>
        <p:nvSpPr>
          <p:cNvPr id="3" name="页脚占位符 2">
            <a:extLst>
              <a:ext uri="{FF2B5EF4-FFF2-40B4-BE49-F238E27FC236}">
                <a16:creationId xmlns:a16="http://schemas.microsoft.com/office/drawing/2014/main" id="{4884978F-7073-070C-7560-3BCDA1924966}"/>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01CAC51E-9700-D422-739E-0678B1C13610}"/>
              </a:ext>
            </a:extLst>
          </p:cNvPr>
          <p:cNvSpPr>
            <a:spLocks noGrp="1"/>
          </p:cNvSpPr>
          <p:nvPr>
            <p:ph type="sldNum" sz="quarter" idx="12"/>
          </p:nvPr>
        </p:nvSpPr>
        <p:spPr/>
        <p:txBody>
          <a:bodyPr/>
          <a:lstStyle/>
          <a:p>
            <a:fld id="{E46092E9-BB48-4D0B-9FEF-88367916AF73}" type="slidenum">
              <a:rPr lang="en-GB" smtClean="0"/>
              <a:pPr/>
              <a:t>17</a:t>
            </a:fld>
            <a:endParaRPr lang="en-GB" dirty="0"/>
          </a:p>
        </p:txBody>
      </p:sp>
      <p:sp>
        <p:nvSpPr>
          <p:cNvPr id="6" name="文本占位符 5">
            <a:extLst>
              <a:ext uri="{FF2B5EF4-FFF2-40B4-BE49-F238E27FC236}">
                <a16:creationId xmlns:a16="http://schemas.microsoft.com/office/drawing/2014/main" id="{639CE5D5-CFD8-B770-AB49-F8835D1DC1A2}"/>
              </a:ext>
            </a:extLst>
          </p:cNvPr>
          <p:cNvSpPr>
            <a:spLocks noGrp="1"/>
          </p:cNvSpPr>
          <p:nvPr>
            <p:ph type="body" sz="quarter" idx="17"/>
          </p:nvPr>
        </p:nvSpPr>
        <p:spPr/>
        <p:txBody>
          <a:bodyPr/>
          <a:lstStyle/>
          <a:p>
            <a:endParaRPr kumimoji="1" lang="zh-CN" altLang="en-US"/>
          </a:p>
        </p:txBody>
      </p:sp>
      <p:sp>
        <p:nvSpPr>
          <p:cNvPr id="8" name="文本框 7">
            <a:extLst>
              <a:ext uri="{FF2B5EF4-FFF2-40B4-BE49-F238E27FC236}">
                <a16:creationId xmlns:a16="http://schemas.microsoft.com/office/drawing/2014/main" id="{A4057FA9-658B-37B4-7834-2E5691949BEA}"/>
              </a:ext>
            </a:extLst>
          </p:cNvPr>
          <p:cNvSpPr txBox="1"/>
          <p:nvPr/>
        </p:nvSpPr>
        <p:spPr>
          <a:xfrm>
            <a:off x="584199" y="1374910"/>
            <a:ext cx="11224941" cy="2585323"/>
          </a:xfrm>
          <a:prstGeom prst="rect">
            <a:avLst/>
          </a:prstGeom>
          <a:noFill/>
        </p:spPr>
        <p:txBody>
          <a:bodyPr wrap="square">
            <a:spAutoFit/>
          </a:bodyPr>
          <a:lstStyle/>
          <a:p>
            <a:pPr algn="l"/>
            <a:r>
              <a:rPr lang="en" altLang="zh-CN" b="1" i="0" dirty="0">
                <a:solidFill>
                  <a:srgbClr val="1F2328"/>
                </a:solidFill>
                <a:effectLst/>
                <a:latin typeface="-apple-system"/>
              </a:rPr>
              <a:t>The organization shall:</a:t>
            </a:r>
          </a:p>
          <a:p>
            <a:pPr marL="285750" indent="-285750" algn="l">
              <a:buFont typeface="Arial" panose="020B0604020202020204" pitchFamily="34" charset="0"/>
              <a:buChar char="•"/>
            </a:pPr>
            <a:r>
              <a:rPr lang="en" altLang="zh-CN" b="0" i="0" dirty="0">
                <a:solidFill>
                  <a:srgbClr val="1F2328"/>
                </a:solidFill>
                <a:effectLst/>
                <a:latin typeface="-apple-system"/>
              </a:rPr>
              <a:t>Identify the roles and responsibilities that impact the performance and effectiveness of the program;</a:t>
            </a:r>
          </a:p>
          <a:p>
            <a:pPr marL="285750" indent="-285750" algn="l">
              <a:buFont typeface="Arial" panose="020B0604020202020204" pitchFamily="34" charset="0"/>
              <a:buChar char="•"/>
            </a:pPr>
            <a:r>
              <a:rPr lang="en" altLang="zh-CN" b="0" i="0" dirty="0">
                <a:solidFill>
                  <a:srgbClr val="1F2328"/>
                </a:solidFill>
                <a:effectLst/>
                <a:latin typeface="-apple-system"/>
              </a:rPr>
              <a:t>Determine the necessary competence of program participants fulfilling each role;</a:t>
            </a:r>
          </a:p>
          <a:p>
            <a:pPr marL="285750" indent="-285750" algn="l">
              <a:buFont typeface="Arial" panose="020B0604020202020204" pitchFamily="34" charset="0"/>
              <a:buChar char="•"/>
            </a:pPr>
            <a:r>
              <a:rPr lang="en" altLang="zh-CN" b="0" i="0" dirty="0">
                <a:solidFill>
                  <a:srgbClr val="1F2328"/>
                </a:solidFill>
                <a:effectLst/>
                <a:latin typeface="-apple-system"/>
              </a:rPr>
              <a:t>Ensure that program participants have appropriate education, training, and/or experience;</a:t>
            </a:r>
          </a:p>
          <a:p>
            <a:pPr marL="285750" indent="-285750" algn="l">
              <a:buFont typeface="Arial" panose="020B0604020202020204" pitchFamily="34" charset="0"/>
              <a:buChar char="•"/>
            </a:pPr>
            <a:r>
              <a:rPr lang="en" altLang="zh-CN" b="0" i="0" dirty="0">
                <a:solidFill>
                  <a:srgbClr val="1F2328"/>
                </a:solidFill>
                <a:effectLst/>
                <a:latin typeface="-apple-system"/>
              </a:rPr>
              <a:t>Where applicable, ensure program participants take actions to acquire the necessary competence;</a:t>
            </a:r>
          </a:p>
          <a:p>
            <a:pPr marL="285750" indent="-285750" algn="l">
              <a:buFont typeface="Arial" panose="020B0604020202020204" pitchFamily="34" charset="0"/>
              <a:buChar char="•"/>
            </a:pPr>
            <a:r>
              <a:rPr lang="en" altLang="zh-CN" b="0" i="0" dirty="0">
                <a:solidFill>
                  <a:srgbClr val="1F2328"/>
                </a:solidFill>
                <a:effectLst/>
                <a:latin typeface="-apple-system"/>
              </a:rPr>
              <a:t>Retain appropriate documented information as evidence of competence as well as who is currently a participant in the program.</a:t>
            </a:r>
          </a:p>
          <a:p>
            <a:pPr algn="l"/>
            <a:br>
              <a:rPr lang="en" altLang="zh-CN" b="0" i="0" dirty="0">
                <a:solidFill>
                  <a:srgbClr val="1F2328"/>
                </a:solidFill>
                <a:effectLst/>
                <a:latin typeface="-apple-system"/>
              </a:rPr>
            </a:br>
            <a:endParaRPr lang="en" altLang="zh-CN" b="0" i="0" dirty="0">
              <a:solidFill>
                <a:srgbClr val="1F2328"/>
              </a:solidFill>
              <a:effectLst/>
              <a:latin typeface="-apple-system"/>
            </a:endParaRPr>
          </a:p>
        </p:txBody>
      </p:sp>
      <p:sp>
        <p:nvSpPr>
          <p:cNvPr id="9" name="文本框 8">
            <a:extLst>
              <a:ext uri="{FF2B5EF4-FFF2-40B4-BE49-F238E27FC236}">
                <a16:creationId xmlns:a16="http://schemas.microsoft.com/office/drawing/2014/main" id="{12010563-6184-2F98-CD37-CE085021E858}"/>
              </a:ext>
            </a:extLst>
          </p:cNvPr>
          <p:cNvSpPr txBox="1"/>
          <p:nvPr/>
        </p:nvSpPr>
        <p:spPr>
          <a:xfrm>
            <a:off x="584199" y="3761827"/>
            <a:ext cx="10801195" cy="2308324"/>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lgn="l">
              <a:buFont typeface="Arial" panose="020B0604020202020204" pitchFamily="34" charset="0"/>
              <a:buChar char="•"/>
            </a:pPr>
            <a:r>
              <a:rPr lang="en" altLang="zh-CN" b="0" i="0" dirty="0">
                <a:solidFill>
                  <a:srgbClr val="1F2328"/>
                </a:solidFill>
                <a:effectLst/>
                <a:latin typeface="-apple-system"/>
              </a:rPr>
              <a:t>4.1.2.1: A documented list of roles with corresponding responsibilities for the different program participants;</a:t>
            </a:r>
          </a:p>
          <a:p>
            <a:pPr algn="l">
              <a:buFont typeface="Arial" panose="020B0604020202020204" pitchFamily="34" charset="0"/>
              <a:buChar char="•"/>
            </a:pPr>
            <a:r>
              <a:rPr lang="en" altLang="zh-CN" b="0" i="0" dirty="0">
                <a:solidFill>
                  <a:srgbClr val="1F2328"/>
                </a:solidFill>
                <a:effectLst/>
                <a:latin typeface="-apple-system"/>
              </a:rPr>
              <a:t>4.1.2.2: A document that identifies the competencies for each role;</a:t>
            </a:r>
          </a:p>
          <a:p>
            <a:pPr algn="l">
              <a:buFont typeface="Arial" panose="020B0604020202020204" pitchFamily="34" charset="0"/>
              <a:buChar char="•"/>
            </a:pPr>
            <a:r>
              <a:rPr lang="en" altLang="zh-CN" b="0" i="0" dirty="0">
                <a:solidFill>
                  <a:srgbClr val="1F2328"/>
                </a:solidFill>
                <a:effectLst/>
                <a:latin typeface="-apple-system"/>
              </a:rPr>
              <a:t>4.1.2.3: List of participants and their roles;</a:t>
            </a:r>
          </a:p>
          <a:p>
            <a:pPr algn="l">
              <a:buFont typeface="Arial" panose="020B0604020202020204" pitchFamily="34" charset="0"/>
              <a:buChar char="•"/>
            </a:pPr>
            <a:r>
              <a:rPr lang="en" altLang="zh-CN" b="0" i="0" dirty="0">
                <a:solidFill>
                  <a:srgbClr val="1F2328"/>
                </a:solidFill>
                <a:effectLst/>
                <a:latin typeface="-apple-system"/>
              </a:rPr>
              <a:t>4.1.2.4: Documented evidence of assessed competence for each program participant;</a:t>
            </a:r>
          </a:p>
          <a:p>
            <a:pPr algn="l">
              <a:buFont typeface="Arial" panose="020B0604020202020204" pitchFamily="34" charset="0"/>
              <a:buChar char="•"/>
            </a:pPr>
            <a:r>
              <a:rPr lang="en" altLang="zh-CN" b="0" i="0" dirty="0">
                <a:solidFill>
                  <a:srgbClr val="1F2328"/>
                </a:solidFill>
                <a:effectLst/>
                <a:latin typeface="-apple-system"/>
              </a:rPr>
              <a:t>4.1.2.5: Documented evidence of periodic reviews and changes made to the process;</a:t>
            </a:r>
          </a:p>
          <a:p>
            <a:pPr algn="l">
              <a:buFont typeface="Arial" panose="020B0604020202020204" pitchFamily="34" charset="0"/>
              <a:buChar char="•"/>
            </a:pPr>
            <a:r>
              <a:rPr lang="en" altLang="zh-CN" b="0" i="0" dirty="0">
                <a:solidFill>
                  <a:srgbClr val="1F2328"/>
                </a:solidFill>
                <a:effectLst/>
                <a:latin typeface="-apple-system"/>
              </a:rPr>
              <a:t>4.1.2.6: Documented verification that these processes are current with company internal best practices and who is assigned to accomplish them.</a:t>
            </a:r>
          </a:p>
        </p:txBody>
      </p:sp>
    </p:spTree>
    <p:extLst>
      <p:ext uri="{BB962C8B-B14F-4D97-AF65-F5344CB8AC3E}">
        <p14:creationId xmlns:p14="http://schemas.microsoft.com/office/powerpoint/2010/main" val="853196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5AC8D-E63C-CBF9-5A2F-608610B0DFE7}"/>
              </a:ext>
            </a:extLst>
          </p:cNvPr>
          <p:cNvSpPr>
            <a:spLocks noGrp="1"/>
          </p:cNvSpPr>
          <p:nvPr>
            <p:ph type="title"/>
          </p:nvPr>
        </p:nvSpPr>
        <p:spPr/>
        <p:txBody>
          <a:bodyPr/>
          <a:lstStyle/>
          <a:p>
            <a:r>
              <a:rPr kumimoji="1" lang="en" altLang="zh-CN" dirty="0">
                <a:solidFill>
                  <a:schemeClr val="tx2"/>
                </a:solidFill>
              </a:rPr>
              <a:t>AWARENESS</a:t>
            </a:r>
            <a:endParaRPr kumimoji="1" lang="zh-CN" altLang="en-US" dirty="0"/>
          </a:p>
        </p:txBody>
      </p:sp>
      <p:sp>
        <p:nvSpPr>
          <p:cNvPr id="3" name="页脚占位符 2">
            <a:extLst>
              <a:ext uri="{FF2B5EF4-FFF2-40B4-BE49-F238E27FC236}">
                <a16:creationId xmlns:a16="http://schemas.microsoft.com/office/drawing/2014/main" id="{8AC426BD-C770-73D0-8B6C-81CB0575AB97}"/>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9A4A6095-7840-0155-CD09-831711580CD0}"/>
              </a:ext>
            </a:extLst>
          </p:cNvPr>
          <p:cNvSpPr>
            <a:spLocks noGrp="1"/>
          </p:cNvSpPr>
          <p:nvPr>
            <p:ph type="sldNum" sz="quarter" idx="12"/>
          </p:nvPr>
        </p:nvSpPr>
        <p:spPr/>
        <p:txBody>
          <a:bodyPr/>
          <a:lstStyle/>
          <a:p>
            <a:fld id="{E46092E9-BB48-4D0B-9FEF-88367916AF73}" type="slidenum">
              <a:rPr lang="en-GB" smtClean="0"/>
              <a:pPr/>
              <a:t>18</a:t>
            </a:fld>
            <a:endParaRPr lang="en-GB" dirty="0"/>
          </a:p>
        </p:txBody>
      </p:sp>
      <p:sp>
        <p:nvSpPr>
          <p:cNvPr id="6" name="文本占位符 5">
            <a:extLst>
              <a:ext uri="{FF2B5EF4-FFF2-40B4-BE49-F238E27FC236}">
                <a16:creationId xmlns:a16="http://schemas.microsoft.com/office/drawing/2014/main" id="{602946CD-BFB1-C5CF-720D-C6B3205D368B}"/>
              </a:ext>
            </a:extLst>
          </p:cNvPr>
          <p:cNvSpPr>
            <a:spLocks noGrp="1"/>
          </p:cNvSpPr>
          <p:nvPr>
            <p:ph type="body" sz="quarter" idx="17"/>
          </p:nvPr>
        </p:nvSpPr>
        <p:spPr/>
        <p:txBody>
          <a:bodyPr/>
          <a:lstStyle/>
          <a:p>
            <a:endParaRPr kumimoji="1" lang="zh-CN" altLang="en-US"/>
          </a:p>
        </p:txBody>
      </p:sp>
      <p:sp>
        <p:nvSpPr>
          <p:cNvPr id="8" name="文本框 7">
            <a:extLst>
              <a:ext uri="{FF2B5EF4-FFF2-40B4-BE49-F238E27FC236}">
                <a16:creationId xmlns:a16="http://schemas.microsoft.com/office/drawing/2014/main" id="{25AA0964-F292-C28B-F802-81BAD7A383D4}"/>
              </a:ext>
            </a:extLst>
          </p:cNvPr>
          <p:cNvSpPr txBox="1"/>
          <p:nvPr/>
        </p:nvSpPr>
        <p:spPr>
          <a:xfrm>
            <a:off x="696951" y="1596509"/>
            <a:ext cx="10896875" cy="1477328"/>
          </a:xfrm>
          <a:prstGeom prst="rect">
            <a:avLst/>
          </a:prstGeom>
          <a:noFill/>
        </p:spPr>
        <p:txBody>
          <a:bodyPr wrap="square">
            <a:spAutoFit/>
          </a:bodyPr>
          <a:lstStyle/>
          <a:p>
            <a:pPr algn="l"/>
            <a:r>
              <a:rPr lang="en" altLang="zh-CN" b="0" i="0" dirty="0">
                <a:solidFill>
                  <a:srgbClr val="1F2328"/>
                </a:solidFill>
                <a:effectLst/>
                <a:latin typeface="-apple-system"/>
              </a:rPr>
              <a:t>The organization shall ensure that the program participants are aware of:</a:t>
            </a:r>
          </a:p>
          <a:p>
            <a:pPr marL="285750" indent="-285750" algn="l">
              <a:buFont typeface="Arial" panose="020B0604020202020204" pitchFamily="34" charset="0"/>
              <a:buChar char="•"/>
            </a:pPr>
            <a:r>
              <a:rPr lang="en" altLang="zh-CN" b="0" i="0" dirty="0">
                <a:solidFill>
                  <a:srgbClr val="1F2328"/>
                </a:solidFill>
                <a:effectLst/>
                <a:latin typeface="-apple-system"/>
              </a:rPr>
              <a:t>The open source software security assurance policy;</a:t>
            </a:r>
          </a:p>
          <a:p>
            <a:pPr marL="285750" indent="-285750" algn="l">
              <a:buFont typeface="Arial" panose="020B0604020202020204" pitchFamily="34" charset="0"/>
              <a:buChar char="•"/>
            </a:pPr>
            <a:r>
              <a:rPr lang="en" altLang="zh-CN" b="0" i="0" dirty="0">
                <a:solidFill>
                  <a:srgbClr val="1F2328"/>
                </a:solidFill>
                <a:effectLst/>
                <a:latin typeface="-apple-system"/>
              </a:rPr>
              <a:t>Relevant program objectives;</a:t>
            </a:r>
          </a:p>
          <a:p>
            <a:pPr marL="285750" indent="-285750" algn="l">
              <a:buFont typeface="Arial" panose="020B0604020202020204" pitchFamily="34" charset="0"/>
              <a:buChar char="•"/>
            </a:pPr>
            <a:r>
              <a:rPr lang="en" altLang="zh-CN" b="0" i="0" dirty="0">
                <a:solidFill>
                  <a:srgbClr val="1F2328"/>
                </a:solidFill>
                <a:effectLst/>
                <a:latin typeface="-apple-system"/>
              </a:rPr>
              <a:t>Their contribution to the effectiveness of the program;</a:t>
            </a:r>
          </a:p>
          <a:p>
            <a:pPr marL="285750" indent="-285750" algn="l">
              <a:buFont typeface="Arial" panose="020B0604020202020204" pitchFamily="34" charset="0"/>
              <a:buChar char="•"/>
            </a:pPr>
            <a:r>
              <a:rPr lang="en" altLang="zh-CN" b="0" i="0" dirty="0">
                <a:solidFill>
                  <a:srgbClr val="1F2328"/>
                </a:solidFill>
                <a:effectLst/>
                <a:latin typeface="-apple-system"/>
              </a:rPr>
              <a:t>The implications of not following the program’s requirements.</a:t>
            </a:r>
          </a:p>
        </p:txBody>
      </p:sp>
      <p:sp>
        <p:nvSpPr>
          <p:cNvPr id="9" name="文本框 8">
            <a:extLst>
              <a:ext uri="{FF2B5EF4-FFF2-40B4-BE49-F238E27FC236}">
                <a16:creationId xmlns:a16="http://schemas.microsoft.com/office/drawing/2014/main" id="{E266FC90-3B98-8CD2-6BD8-0188C076A6CC}"/>
              </a:ext>
            </a:extLst>
          </p:cNvPr>
          <p:cNvSpPr txBox="1"/>
          <p:nvPr/>
        </p:nvSpPr>
        <p:spPr>
          <a:xfrm>
            <a:off x="584199" y="3761827"/>
            <a:ext cx="10801195" cy="923330"/>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lgn="l">
              <a:buFont typeface="Arial" panose="020B0604020202020204" pitchFamily="34" charset="0"/>
              <a:buChar char="•"/>
            </a:pPr>
            <a:r>
              <a:rPr lang="en" altLang="zh-CN" b="0" i="0" dirty="0">
                <a:solidFill>
                  <a:srgbClr val="1F2328"/>
                </a:solidFill>
                <a:effectLst/>
                <a:latin typeface="-apple-system"/>
              </a:rPr>
              <a:t>4.1.3.1: Documented evidence of assessed awareness for the program participants - which should include the program’s objectives, one’s contribution within the program, and implications of program non-conformance.</a:t>
            </a:r>
          </a:p>
        </p:txBody>
      </p:sp>
    </p:spTree>
    <p:extLst>
      <p:ext uri="{BB962C8B-B14F-4D97-AF65-F5344CB8AC3E}">
        <p14:creationId xmlns:p14="http://schemas.microsoft.com/office/powerpoint/2010/main" val="1830352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5AC8D-E63C-CBF9-5A2F-608610B0DFE7}"/>
              </a:ext>
            </a:extLst>
          </p:cNvPr>
          <p:cNvSpPr>
            <a:spLocks noGrp="1"/>
          </p:cNvSpPr>
          <p:nvPr>
            <p:ph type="title"/>
          </p:nvPr>
        </p:nvSpPr>
        <p:spPr/>
        <p:txBody>
          <a:bodyPr/>
          <a:lstStyle/>
          <a:p>
            <a:pPr algn="l"/>
            <a:r>
              <a:rPr kumimoji="1" lang="en" altLang="zh-CN" dirty="0">
                <a:solidFill>
                  <a:schemeClr val="tx2"/>
                </a:solidFill>
              </a:rPr>
              <a:t>Program scope</a:t>
            </a:r>
          </a:p>
        </p:txBody>
      </p:sp>
      <p:sp>
        <p:nvSpPr>
          <p:cNvPr id="3" name="页脚占位符 2">
            <a:extLst>
              <a:ext uri="{FF2B5EF4-FFF2-40B4-BE49-F238E27FC236}">
                <a16:creationId xmlns:a16="http://schemas.microsoft.com/office/drawing/2014/main" id="{8AC426BD-C770-73D0-8B6C-81CB0575AB97}"/>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9A4A6095-7840-0155-CD09-831711580CD0}"/>
              </a:ext>
            </a:extLst>
          </p:cNvPr>
          <p:cNvSpPr>
            <a:spLocks noGrp="1"/>
          </p:cNvSpPr>
          <p:nvPr>
            <p:ph type="sldNum" sz="quarter" idx="12"/>
          </p:nvPr>
        </p:nvSpPr>
        <p:spPr/>
        <p:txBody>
          <a:bodyPr/>
          <a:lstStyle/>
          <a:p>
            <a:fld id="{E46092E9-BB48-4D0B-9FEF-88367916AF73}" type="slidenum">
              <a:rPr lang="en-GB" smtClean="0"/>
              <a:pPr/>
              <a:t>19</a:t>
            </a:fld>
            <a:endParaRPr lang="en-GB" dirty="0"/>
          </a:p>
        </p:txBody>
      </p:sp>
      <p:sp>
        <p:nvSpPr>
          <p:cNvPr id="6" name="文本占位符 5">
            <a:extLst>
              <a:ext uri="{FF2B5EF4-FFF2-40B4-BE49-F238E27FC236}">
                <a16:creationId xmlns:a16="http://schemas.microsoft.com/office/drawing/2014/main" id="{602946CD-BFB1-C5CF-720D-C6B3205D368B}"/>
              </a:ext>
            </a:extLst>
          </p:cNvPr>
          <p:cNvSpPr>
            <a:spLocks noGrp="1"/>
          </p:cNvSpPr>
          <p:nvPr>
            <p:ph type="body" sz="quarter" idx="17"/>
          </p:nvPr>
        </p:nvSpPr>
        <p:spPr/>
        <p:txBody>
          <a:bodyPr/>
          <a:lstStyle/>
          <a:p>
            <a:endParaRPr kumimoji="1" lang="zh-CN" altLang="en-US"/>
          </a:p>
        </p:txBody>
      </p:sp>
      <p:sp>
        <p:nvSpPr>
          <p:cNvPr id="8" name="文本框 7">
            <a:extLst>
              <a:ext uri="{FF2B5EF4-FFF2-40B4-BE49-F238E27FC236}">
                <a16:creationId xmlns:a16="http://schemas.microsoft.com/office/drawing/2014/main" id="{25AA0964-F292-C28B-F802-81BAD7A383D4}"/>
              </a:ext>
            </a:extLst>
          </p:cNvPr>
          <p:cNvSpPr txBox="1"/>
          <p:nvPr/>
        </p:nvSpPr>
        <p:spPr>
          <a:xfrm>
            <a:off x="696951" y="1596509"/>
            <a:ext cx="10896875" cy="1200329"/>
          </a:xfrm>
          <a:prstGeom prst="rect">
            <a:avLst/>
          </a:prstGeom>
          <a:noFill/>
        </p:spPr>
        <p:txBody>
          <a:bodyPr wrap="square">
            <a:spAutoFit/>
          </a:bodyPr>
          <a:lstStyle/>
          <a:p>
            <a:pPr algn="l"/>
            <a:r>
              <a:rPr lang="en" altLang="zh-CN" b="0" i="0" dirty="0">
                <a:solidFill>
                  <a:srgbClr val="1F2328"/>
                </a:solidFill>
                <a:effectLst/>
                <a:latin typeface="-apple-system"/>
              </a:rPr>
              <a:t>A program should have defined guiding principles and scope that match the risk management policy of the entire organization. It should be clear whether the program applies to a product line, a department, or the entire organization. It should also be understood that this scope may change over time and metrics may be used to assess its ongoing effectiveness.</a:t>
            </a:r>
          </a:p>
        </p:txBody>
      </p:sp>
      <p:sp>
        <p:nvSpPr>
          <p:cNvPr id="9" name="文本框 8">
            <a:extLst>
              <a:ext uri="{FF2B5EF4-FFF2-40B4-BE49-F238E27FC236}">
                <a16:creationId xmlns:a16="http://schemas.microsoft.com/office/drawing/2014/main" id="{E266FC90-3B98-8CD2-6BD8-0188C076A6CC}"/>
              </a:ext>
            </a:extLst>
          </p:cNvPr>
          <p:cNvSpPr txBox="1"/>
          <p:nvPr/>
        </p:nvSpPr>
        <p:spPr>
          <a:xfrm>
            <a:off x="584199" y="3761827"/>
            <a:ext cx="10801195" cy="1200329"/>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lgn="l">
              <a:buFont typeface="Arial" panose="020B0604020202020204" pitchFamily="34" charset="0"/>
              <a:buChar char="•"/>
            </a:pPr>
            <a:r>
              <a:rPr lang="en" altLang="zh-CN" b="0" i="0" dirty="0">
                <a:solidFill>
                  <a:srgbClr val="1F2328"/>
                </a:solidFill>
                <a:effectLst/>
                <a:latin typeface="-apple-system"/>
              </a:rPr>
              <a:t>4.1.4.1: A written statement that clearly defines the scope and limits of the program;</a:t>
            </a:r>
          </a:p>
          <a:p>
            <a:pPr algn="l">
              <a:buFont typeface="Arial" panose="020B0604020202020204" pitchFamily="34" charset="0"/>
              <a:buChar char="•"/>
            </a:pPr>
            <a:r>
              <a:rPr lang="en" altLang="zh-CN" b="0" i="0" dirty="0">
                <a:solidFill>
                  <a:srgbClr val="1F2328"/>
                </a:solidFill>
                <a:effectLst/>
                <a:latin typeface="-apple-system"/>
              </a:rPr>
              <a:t>4.1.4.2: A set of metrics the program shall achieve to improve;</a:t>
            </a:r>
          </a:p>
          <a:p>
            <a:pPr algn="l">
              <a:buFont typeface="Arial" panose="020B0604020202020204" pitchFamily="34" charset="0"/>
              <a:buChar char="•"/>
            </a:pPr>
            <a:r>
              <a:rPr lang="en" altLang="zh-CN" b="0" i="0" dirty="0">
                <a:solidFill>
                  <a:srgbClr val="1F2328"/>
                </a:solidFill>
                <a:effectLst/>
                <a:latin typeface="-apple-system"/>
              </a:rPr>
              <a:t>4.1.4.3: Documented evidence from each review, update, or audit to demonstrate continuous improvement.</a:t>
            </a:r>
          </a:p>
        </p:txBody>
      </p:sp>
    </p:spTree>
    <p:extLst>
      <p:ext uri="{BB962C8B-B14F-4D97-AF65-F5344CB8AC3E}">
        <p14:creationId xmlns:p14="http://schemas.microsoft.com/office/powerpoint/2010/main" val="1988742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3022B9-07B0-1294-C3DB-135BFEA22C07}"/>
              </a:ext>
            </a:extLst>
          </p:cNvPr>
          <p:cNvSpPr/>
          <p:nvPr/>
        </p:nvSpPr>
        <p:spPr>
          <a:xfrm>
            <a:off x="501780" y="450001"/>
            <a:ext cx="8039100" cy="5950800"/>
          </a:xfrm>
          <a:prstGeom prst="rect">
            <a:avLst/>
          </a:prstGeom>
          <a:gradFill>
            <a:gsLst>
              <a:gs pos="0">
                <a:srgbClr val="000000">
                  <a:alpha val="75000"/>
                </a:srgbClr>
              </a:gs>
              <a:gs pos="100000">
                <a:srgbClr val="000000">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sp>
        <p:nvSpPr>
          <p:cNvPr id="12" name="Espace réservé du texte 11">
            <a:extLst>
              <a:ext uri="{FF2B5EF4-FFF2-40B4-BE49-F238E27FC236}">
                <a16:creationId xmlns:a16="http://schemas.microsoft.com/office/drawing/2014/main" id="{1E8758FE-3785-C4F2-B717-AE31C94406E6}"/>
              </a:ext>
            </a:extLst>
          </p:cNvPr>
          <p:cNvSpPr>
            <a:spLocks noGrp="1"/>
          </p:cNvSpPr>
          <p:nvPr>
            <p:ph type="body" sz="quarter" idx="14"/>
          </p:nvPr>
        </p:nvSpPr>
        <p:spPr/>
        <p:txBody>
          <a:bodyPr/>
          <a:lstStyle/>
          <a:p>
            <a:r>
              <a:rPr lang="fr-FR" dirty="0"/>
              <a:t>01.</a:t>
            </a:r>
          </a:p>
          <a:p>
            <a:endParaRPr lang="fr-FR" dirty="0"/>
          </a:p>
        </p:txBody>
      </p:sp>
      <p:sp>
        <p:nvSpPr>
          <p:cNvPr id="11" name="Titre 10">
            <a:extLst>
              <a:ext uri="{FF2B5EF4-FFF2-40B4-BE49-F238E27FC236}">
                <a16:creationId xmlns:a16="http://schemas.microsoft.com/office/drawing/2014/main" id="{29991316-6E64-FD8F-7D8C-C86E4E47C45A}"/>
              </a:ext>
            </a:extLst>
          </p:cNvPr>
          <p:cNvSpPr>
            <a:spLocks noGrp="1"/>
          </p:cNvSpPr>
          <p:nvPr>
            <p:ph type="title"/>
          </p:nvPr>
        </p:nvSpPr>
        <p:spPr>
          <a:xfrm>
            <a:off x="1269999" y="4422762"/>
            <a:ext cx="5059508" cy="919258"/>
          </a:xfrm>
        </p:spPr>
        <p:txBody>
          <a:bodyPr/>
          <a:lstStyle/>
          <a:p>
            <a:r>
              <a:rPr lang="fr-FR" b="1" dirty="0"/>
              <a:t>CRA Guidance</a:t>
            </a:r>
          </a:p>
        </p:txBody>
      </p:sp>
      <p:sp>
        <p:nvSpPr>
          <p:cNvPr id="4" name="Espace réservé du pied de page 3">
            <a:extLst>
              <a:ext uri="{FF2B5EF4-FFF2-40B4-BE49-F238E27FC236}">
                <a16:creationId xmlns:a16="http://schemas.microsoft.com/office/drawing/2014/main" id="{65BAB146-9D0A-861A-7210-02713C6B5621}"/>
              </a:ext>
            </a:extLst>
          </p:cNvPr>
          <p:cNvSpPr>
            <a:spLocks noGrp="1"/>
          </p:cNvSpPr>
          <p:nvPr>
            <p:ph type="ftr" sz="quarter" idx="11"/>
          </p:nvPr>
        </p:nvSpPr>
        <p:spPr>
          <a:xfrm>
            <a:off x="9588152" y="6513999"/>
            <a:ext cx="2005677" cy="184666"/>
          </a:xfrm>
        </p:spPr>
        <p:txBody>
          <a:bodyPr/>
          <a:lstStyle/>
          <a:p>
            <a:r>
              <a:rPr lang="en-GB" dirty="0"/>
              <a:t>CORPORATE PRESENTATION</a:t>
            </a:r>
          </a:p>
        </p:txBody>
      </p:sp>
      <p:sp>
        <p:nvSpPr>
          <p:cNvPr id="5" name="Espace réservé du numéro de diapositive 4">
            <a:extLst>
              <a:ext uri="{FF2B5EF4-FFF2-40B4-BE49-F238E27FC236}">
                <a16:creationId xmlns:a16="http://schemas.microsoft.com/office/drawing/2014/main" id="{91E1B975-6A0F-5590-668E-B71B3E4720E4}"/>
              </a:ext>
            </a:extLst>
          </p:cNvPr>
          <p:cNvSpPr>
            <a:spLocks noGrp="1"/>
          </p:cNvSpPr>
          <p:nvPr>
            <p:ph type="sldNum" sz="quarter" idx="12"/>
          </p:nvPr>
        </p:nvSpPr>
        <p:spPr/>
        <p:txBody>
          <a:bodyPr/>
          <a:lstStyle/>
          <a:p>
            <a:fld id="{E46092E9-BB48-4D0B-9FEF-88367916AF73}" type="slidenum">
              <a:rPr lang="en-GB" smtClean="0"/>
              <a:t>2</a:t>
            </a:fld>
            <a:endParaRPr lang="en-GB" dirty="0"/>
          </a:p>
        </p:txBody>
      </p:sp>
      <p:pic>
        <p:nvPicPr>
          <p:cNvPr id="2052" name="Picture 4" descr="开源欧拉 openEuler RISC-V 23.03 创新版本发布：全面提升硬件兼容性和桌面体验 - 科技先生">
            <a:extLst>
              <a:ext uri="{FF2B5EF4-FFF2-40B4-BE49-F238E27FC236}">
                <a16:creationId xmlns:a16="http://schemas.microsoft.com/office/drawing/2014/main" id="{1A8EBA9E-F631-9914-C3DB-718A0F85164B}"/>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t="9078" b="907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11">
            <a:extLst>
              <a:ext uri="{FF2B5EF4-FFF2-40B4-BE49-F238E27FC236}">
                <a16:creationId xmlns:a16="http://schemas.microsoft.com/office/drawing/2014/main" id="{0FE340F5-5D05-D87C-3055-51A7F5969754}"/>
              </a:ext>
            </a:extLst>
          </p:cNvPr>
          <p:cNvSpPr txBox="1">
            <a:spLocks/>
          </p:cNvSpPr>
          <p:nvPr/>
        </p:nvSpPr>
        <p:spPr>
          <a:xfrm>
            <a:off x="1270000" y="3229222"/>
            <a:ext cx="1609884" cy="2436564"/>
          </a:xfrm>
          <a:prstGeom prst="rect">
            <a:avLst/>
          </a:prstGeom>
        </p:spPr>
        <p:txBody>
          <a:bodyPr vert="horz" wrap="none" lIns="90000" tIns="45720" rIns="91440" bIns="45720" rtlCol="0">
            <a:spAutoFit/>
          </a:bodyPr>
          <a:lstStyle>
            <a:lvl1pPr marL="0" indent="0" algn="l" defTabSz="914400" rtl="0" eaLnBrk="1" latinLnBrk="0" hangingPunct="1">
              <a:lnSpc>
                <a:spcPct val="90000"/>
              </a:lnSpc>
              <a:spcBef>
                <a:spcPts val="1000"/>
              </a:spcBef>
              <a:buFont typeface="Century Gothic" panose="020B0502020202020204" pitchFamily="34" charset="0"/>
              <a:buNone/>
              <a:defRPr sz="8000" b="1" kern="1200">
                <a:solidFill>
                  <a:schemeClr val="bg1"/>
                </a:solidFill>
                <a:latin typeface="+mn-lt"/>
                <a:ea typeface="+mn-ea"/>
                <a:cs typeface="+mn-cs"/>
              </a:defRPr>
            </a:lvl1pPr>
            <a:lvl2pPr marL="45085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2pPr>
            <a:lvl3pPr marL="720725"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3pPr>
            <a:lvl4pPr marL="893763" indent="-228600" algn="l" defTabSz="914400" rtl="0" eaLnBrk="1" latinLnBrk="0" hangingPunct="1">
              <a:lnSpc>
                <a:spcPct val="90000"/>
              </a:lnSpc>
              <a:spcBef>
                <a:spcPts val="500"/>
              </a:spcBef>
              <a:buClr>
                <a:schemeClr val="tx2"/>
              </a:buClr>
              <a:buFont typeface="Arial" panose="020B0604020202020204" pitchFamily="34" charset="0"/>
              <a:buChar char="›"/>
              <a:tabLst>
                <a:tab pos="985838" algn="l"/>
              </a:tabLst>
              <a:defRPr sz="1200" kern="1200">
                <a:solidFill>
                  <a:schemeClr val="tx1"/>
                </a:solidFill>
                <a:latin typeface="+mn-lt"/>
                <a:ea typeface="+mn-ea"/>
                <a:cs typeface="+mn-cs"/>
              </a:defRPr>
            </a:lvl4pPr>
            <a:lvl5pPr marL="1076325"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00.</a:t>
            </a:r>
          </a:p>
          <a:p>
            <a:endParaRPr lang="fr-FR" dirty="0"/>
          </a:p>
        </p:txBody>
      </p:sp>
      <p:sp>
        <p:nvSpPr>
          <p:cNvPr id="7" name="Titre 10">
            <a:extLst>
              <a:ext uri="{FF2B5EF4-FFF2-40B4-BE49-F238E27FC236}">
                <a16:creationId xmlns:a16="http://schemas.microsoft.com/office/drawing/2014/main" id="{C64A4B7F-BE7C-4361-278E-65022AD439EB}"/>
              </a:ext>
            </a:extLst>
          </p:cNvPr>
          <p:cNvSpPr txBox="1">
            <a:spLocks/>
          </p:cNvSpPr>
          <p:nvPr/>
        </p:nvSpPr>
        <p:spPr>
          <a:xfrm>
            <a:off x="1269999" y="4422762"/>
            <a:ext cx="7855209" cy="919258"/>
          </a:xfrm>
          <a:prstGeom prst="rect">
            <a:avLst/>
          </a:prstGeom>
        </p:spPr>
        <p:txBody>
          <a:bodyPr vert="horz" wrap="none" lIns="144000" tIns="180000" rIns="91440" bIns="72000" rtlCol="0" anchor="t">
            <a:spAutoFit/>
          </a:bodyPr>
          <a:lstStyle>
            <a:lvl1pPr algn="l" defTabSz="914400" rtl="0" eaLnBrk="1" latinLnBrk="0" hangingPunct="1">
              <a:lnSpc>
                <a:spcPct val="80000"/>
              </a:lnSpc>
              <a:spcBef>
                <a:spcPct val="0"/>
              </a:spcBef>
              <a:buNone/>
              <a:defRPr sz="5400" b="0" i="0" kern="1200" cap="none" baseline="0">
                <a:solidFill>
                  <a:schemeClr val="bg1"/>
                </a:solidFill>
                <a:latin typeface="+mj-lt"/>
                <a:ea typeface="+mj-ea"/>
                <a:cs typeface="+mj-cs"/>
              </a:defRPr>
            </a:lvl1pPr>
          </a:lstStyle>
          <a:p>
            <a:r>
              <a:rPr lang="en-US" altLang="zh-CN" b="1" dirty="0"/>
              <a:t>Adoption by </a:t>
            </a:r>
            <a:r>
              <a:rPr lang="en-US" altLang="zh-CN" b="1" dirty="0" err="1"/>
              <a:t>openEuler</a:t>
            </a:r>
            <a:endParaRPr lang="fr-FR" b="1" dirty="0"/>
          </a:p>
        </p:txBody>
      </p:sp>
    </p:spTree>
    <p:extLst>
      <p:ext uri="{BB962C8B-B14F-4D97-AF65-F5344CB8AC3E}">
        <p14:creationId xmlns:p14="http://schemas.microsoft.com/office/powerpoint/2010/main" val="425580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5AC8D-E63C-CBF9-5A2F-608610B0DFE7}"/>
              </a:ext>
            </a:extLst>
          </p:cNvPr>
          <p:cNvSpPr>
            <a:spLocks noGrp="1"/>
          </p:cNvSpPr>
          <p:nvPr>
            <p:ph type="title"/>
          </p:nvPr>
        </p:nvSpPr>
        <p:spPr/>
        <p:txBody>
          <a:bodyPr/>
          <a:lstStyle/>
          <a:p>
            <a:pPr algn="l"/>
            <a:r>
              <a:rPr kumimoji="1" lang="en" altLang="zh-CN" dirty="0">
                <a:solidFill>
                  <a:schemeClr val="tx2"/>
                </a:solidFill>
              </a:rPr>
              <a:t>Standard practice implementation</a:t>
            </a:r>
          </a:p>
        </p:txBody>
      </p:sp>
      <p:sp>
        <p:nvSpPr>
          <p:cNvPr id="3" name="页脚占位符 2">
            <a:extLst>
              <a:ext uri="{FF2B5EF4-FFF2-40B4-BE49-F238E27FC236}">
                <a16:creationId xmlns:a16="http://schemas.microsoft.com/office/drawing/2014/main" id="{8AC426BD-C770-73D0-8B6C-81CB0575AB97}"/>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9A4A6095-7840-0155-CD09-831711580CD0}"/>
              </a:ext>
            </a:extLst>
          </p:cNvPr>
          <p:cNvSpPr>
            <a:spLocks noGrp="1"/>
          </p:cNvSpPr>
          <p:nvPr>
            <p:ph type="sldNum" sz="quarter" idx="12"/>
          </p:nvPr>
        </p:nvSpPr>
        <p:spPr/>
        <p:txBody>
          <a:bodyPr/>
          <a:lstStyle/>
          <a:p>
            <a:fld id="{E46092E9-BB48-4D0B-9FEF-88367916AF73}" type="slidenum">
              <a:rPr lang="en-GB" smtClean="0"/>
              <a:pPr/>
              <a:t>20</a:t>
            </a:fld>
            <a:endParaRPr lang="en-GB" dirty="0"/>
          </a:p>
        </p:txBody>
      </p:sp>
      <p:sp>
        <p:nvSpPr>
          <p:cNvPr id="6" name="文本占位符 5">
            <a:extLst>
              <a:ext uri="{FF2B5EF4-FFF2-40B4-BE49-F238E27FC236}">
                <a16:creationId xmlns:a16="http://schemas.microsoft.com/office/drawing/2014/main" id="{602946CD-BFB1-C5CF-720D-C6B3205D368B}"/>
              </a:ext>
            </a:extLst>
          </p:cNvPr>
          <p:cNvSpPr>
            <a:spLocks noGrp="1"/>
          </p:cNvSpPr>
          <p:nvPr>
            <p:ph type="body" sz="quarter" idx="17"/>
          </p:nvPr>
        </p:nvSpPr>
        <p:spPr/>
        <p:txBody>
          <a:bodyPr/>
          <a:lstStyle/>
          <a:p>
            <a:endParaRPr kumimoji="1" lang="zh-CN" altLang="en-US"/>
          </a:p>
        </p:txBody>
      </p:sp>
      <p:sp>
        <p:nvSpPr>
          <p:cNvPr id="8" name="文本框 7">
            <a:extLst>
              <a:ext uri="{FF2B5EF4-FFF2-40B4-BE49-F238E27FC236}">
                <a16:creationId xmlns:a16="http://schemas.microsoft.com/office/drawing/2014/main" id="{25AA0964-F292-C28B-F802-81BAD7A383D4}"/>
              </a:ext>
            </a:extLst>
          </p:cNvPr>
          <p:cNvSpPr txBox="1"/>
          <p:nvPr/>
        </p:nvSpPr>
        <p:spPr>
          <a:xfrm>
            <a:off x="696952" y="1435251"/>
            <a:ext cx="10896875" cy="3693319"/>
          </a:xfrm>
          <a:prstGeom prst="rect">
            <a:avLst/>
          </a:prstGeom>
          <a:noFill/>
        </p:spPr>
        <p:txBody>
          <a:bodyPr wrap="square">
            <a:spAutoFit/>
          </a:bodyPr>
          <a:lstStyle/>
          <a:p>
            <a:pPr algn="l"/>
            <a:r>
              <a:rPr lang="en" altLang="zh-CN" b="0" i="0" dirty="0">
                <a:solidFill>
                  <a:srgbClr val="1F2328"/>
                </a:solidFill>
                <a:effectLst/>
                <a:latin typeface="-apple-system"/>
              </a:rPr>
              <a:t>The program shall demonstrate sound and robust handling procedures of known vulnerabilities and secure software development by defining and implementing following procedures:</a:t>
            </a:r>
          </a:p>
          <a:p>
            <a:pPr marL="742950" lvl="1" indent="-285750">
              <a:buFont typeface="Arial" panose="020B0604020202020204" pitchFamily="34" charset="0"/>
              <a:buChar char="•"/>
            </a:pPr>
            <a:r>
              <a:rPr lang="en" altLang="zh-CN" b="0" i="0" dirty="0">
                <a:solidFill>
                  <a:srgbClr val="1F2328"/>
                </a:solidFill>
                <a:effectLst/>
                <a:latin typeface="-apple-system"/>
              </a:rPr>
              <a:t>Method to identify structural and technical threats to the supplied software;</a:t>
            </a:r>
          </a:p>
          <a:p>
            <a:pPr marL="742950" lvl="1" indent="-285750">
              <a:buFont typeface="Arial" panose="020B0604020202020204" pitchFamily="34" charset="0"/>
              <a:buChar char="•"/>
            </a:pPr>
            <a:r>
              <a:rPr lang="en" altLang="zh-CN" b="0" i="0" dirty="0">
                <a:solidFill>
                  <a:srgbClr val="1F2328"/>
                </a:solidFill>
                <a:effectLst/>
                <a:latin typeface="-apple-system"/>
              </a:rPr>
              <a:t>Method for detecting existence of known vulnerabilities in supplied software;</a:t>
            </a:r>
          </a:p>
          <a:p>
            <a:pPr marL="742950" lvl="1" indent="-285750">
              <a:buFont typeface="Arial" panose="020B0604020202020204" pitchFamily="34" charset="0"/>
              <a:buChar char="•"/>
            </a:pPr>
            <a:r>
              <a:rPr lang="en" altLang="zh-CN" b="0" i="0" dirty="0">
                <a:solidFill>
                  <a:srgbClr val="1F2328"/>
                </a:solidFill>
                <a:effectLst/>
                <a:latin typeface="-apple-system"/>
              </a:rPr>
              <a:t>Method for following up on identified known vulnerabilities;</a:t>
            </a:r>
          </a:p>
          <a:p>
            <a:pPr marL="742950" lvl="1" indent="-285750">
              <a:buFont typeface="Arial" panose="020B0604020202020204" pitchFamily="34" charset="0"/>
              <a:buChar char="•"/>
            </a:pPr>
            <a:r>
              <a:rPr lang="en" altLang="zh-CN" b="0" i="0" dirty="0">
                <a:solidFill>
                  <a:srgbClr val="1F2328"/>
                </a:solidFill>
                <a:effectLst/>
                <a:latin typeface="-apple-system"/>
              </a:rPr>
              <a:t>Method to communicate identified known vulnerabilities to customer base when warranted;</a:t>
            </a:r>
          </a:p>
          <a:p>
            <a:pPr marL="742950" lvl="1" indent="-285750">
              <a:buFont typeface="Arial" panose="020B0604020202020204" pitchFamily="34" charset="0"/>
              <a:buChar char="•"/>
            </a:pPr>
            <a:r>
              <a:rPr lang="en" altLang="zh-CN" b="0" i="0" dirty="0">
                <a:solidFill>
                  <a:srgbClr val="1F2328"/>
                </a:solidFill>
                <a:effectLst/>
                <a:latin typeface="-apple-system"/>
              </a:rPr>
              <a:t>Method for analyzing supplied software for newly published known vulnerabilities post release of the supplied software;</a:t>
            </a:r>
          </a:p>
          <a:p>
            <a:pPr marL="742950" lvl="1" indent="-285750">
              <a:buFont typeface="Arial" panose="020B0604020202020204" pitchFamily="34" charset="0"/>
              <a:buChar char="•"/>
            </a:pPr>
            <a:r>
              <a:rPr lang="en" altLang="zh-CN" b="0" i="0" dirty="0">
                <a:solidFill>
                  <a:srgbClr val="1F2328"/>
                </a:solidFill>
                <a:effectLst/>
                <a:latin typeface="-apple-system"/>
              </a:rPr>
              <a:t>Method for continuous and repeated security testing to be applied for all supplied software before release;</a:t>
            </a:r>
          </a:p>
          <a:p>
            <a:pPr marL="742950" lvl="1" indent="-285750">
              <a:buFont typeface="Arial" panose="020B0604020202020204" pitchFamily="34" charset="0"/>
              <a:buChar char="•"/>
            </a:pPr>
            <a:r>
              <a:rPr lang="en" altLang="zh-CN" b="0" i="0" dirty="0">
                <a:solidFill>
                  <a:srgbClr val="1F2328"/>
                </a:solidFill>
                <a:effectLst/>
                <a:latin typeface="-apple-system"/>
              </a:rPr>
              <a:t>Method to verify that identified risks will have been addressed before release of supplied software;</a:t>
            </a:r>
          </a:p>
          <a:p>
            <a:pPr marL="742950" lvl="1" indent="-285750">
              <a:buFont typeface="Arial" panose="020B0604020202020204" pitchFamily="34" charset="0"/>
              <a:buChar char="•"/>
            </a:pPr>
            <a:r>
              <a:rPr lang="en" altLang="zh-CN" b="0" i="0" dirty="0">
                <a:solidFill>
                  <a:srgbClr val="1F2328"/>
                </a:solidFill>
                <a:effectLst/>
                <a:latin typeface="-apple-system"/>
              </a:rPr>
              <a:t>Method to export information about identified risks to third parties as appropriate.</a:t>
            </a:r>
          </a:p>
          <a:p>
            <a:br>
              <a:rPr lang="en" altLang="zh-CN" dirty="0"/>
            </a:br>
            <a:endParaRPr lang="en" altLang="zh-CN" b="0" i="0" dirty="0">
              <a:solidFill>
                <a:srgbClr val="1F2328"/>
              </a:solidFill>
              <a:effectLst/>
              <a:latin typeface="-apple-system"/>
            </a:endParaRPr>
          </a:p>
        </p:txBody>
      </p:sp>
      <p:sp>
        <p:nvSpPr>
          <p:cNvPr id="9" name="文本框 8">
            <a:extLst>
              <a:ext uri="{FF2B5EF4-FFF2-40B4-BE49-F238E27FC236}">
                <a16:creationId xmlns:a16="http://schemas.microsoft.com/office/drawing/2014/main" id="{E266FC90-3B98-8CD2-6BD8-0188C076A6CC}"/>
              </a:ext>
            </a:extLst>
          </p:cNvPr>
          <p:cNvSpPr txBox="1"/>
          <p:nvPr/>
        </p:nvSpPr>
        <p:spPr>
          <a:xfrm>
            <a:off x="744791" y="5128570"/>
            <a:ext cx="10801195" cy="646331"/>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buFont typeface="Arial" panose="020B0604020202020204" pitchFamily="34" charset="0"/>
              <a:buChar char="•"/>
            </a:pPr>
            <a:r>
              <a:rPr lang="en" altLang="zh-CN" b="0" i="0" dirty="0">
                <a:solidFill>
                  <a:srgbClr val="1F2328"/>
                </a:solidFill>
                <a:effectLst/>
                <a:latin typeface="-apple-system"/>
              </a:rPr>
              <a:t>4.1.5.1: A documented procedure exists for each of the methods identified above..</a:t>
            </a:r>
          </a:p>
        </p:txBody>
      </p:sp>
    </p:spTree>
    <p:extLst>
      <p:ext uri="{BB962C8B-B14F-4D97-AF65-F5344CB8AC3E}">
        <p14:creationId xmlns:p14="http://schemas.microsoft.com/office/powerpoint/2010/main" val="3538065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5AC8D-E63C-CBF9-5A2F-608610B0DFE7}"/>
              </a:ext>
            </a:extLst>
          </p:cNvPr>
          <p:cNvSpPr>
            <a:spLocks noGrp="1"/>
          </p:cNvSpPr>
          <p:nvPr>
            <p:ph type="title"/>
          </p:nvPr>
        </p:nvSpPr>
        <p:spPr/>
        <p:txBody>
          <a:bodyPr/>
          <a:lstStyle/>
          <a:p>
            <a:pPr algn="l"/>
            <a:r>
              <a:rPr kumimoji="1" lang="en" altLang="zh-CN" dirty="0">
                <a:solidFill>
                  <a:schemeClr val="tx2"/>
                </a:solidFill>
              </a:rPr>
              <a:t>Access</a:t>
            </a:r>
          </a:p>
        </p:txBody>
      </p:sp>
      <p:sp>
        <p:nvSpPr>
          <p:cNvPr id="3" name="页脚占位符 2">
            <a:extLst>
              <a:ext uri="{FF2B5EF4-FFF2-40B4-BE49-F238E27FC236}">
                <a16:creationId xmlns:a16="http://schemas.microsoft.com/office/drawing/2014/main" id="{8AC426BD-C770-73D0-8B6C-81CB0575AB97}"/>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9A4A6095-7840-0155-CD09-831711580CD0}"/>
              </a:ext>
            </a:extLst>
          </p:cNvPr>
          <p:cNvSpPr>
            <a:spLocks noGrp="1"/>
          </p:cNvSpPr>
          <p:nvPr>
            <p:ph type="sldNum" sz="quarter" idx="12"/>
          </p:nvPr>
        </p:nvSpPr>
        <p:spPr/>
        <p:txBody>
          <a:bodyPr/>
          <a:lstStyle/>
          <a:p>
            <a:fld id="{E46092E9-BB48-4D0B-9FEF-88367916AF73}" type="slidenum">
              <a:rPr lang="en-GB" smtClean="0"/>
              <a:pPr/>
              <a:t>21</a:t>
            </a:fld>
            <a:endParaRPr lang="en-GB" dirty="0"/>
          </a:p>
        </p:txBody>
      </p:sp>
      <p:sp>
        <p:nvSpPr>
          <p:cNvPr id="6" name="文本占位符 5">
            <a:extLst>
              <a:ext uri="{FF2B5EF4-FFF2-40B4-BE49-F238E27FC236}">
                <a16:creationId xmlns:a16="http://schemas.microsoft.com/office/drawing/2014/main" id="{602946CD-BFB1-C5CF-720D-C6B3205D368B}"/>
              </a:ext>
            </a:extLst>
          </p:cNvPr>
          <p:cNvSpPr>
            <a:spLocks noGrp="1"/>
          </p:cNvSpPr>
          <p:nvPr>
            <p:ph type="body" sz="quarter" idx="17"/>
          </p:nvPr>
        </p:nvSpPr>
        <p:spPr/>
        <p:txBody>
          <a:bodyPr/>
          <a:lstStyle/>
          <a:p>
            <a:endParaRPr kumimoji="1" lang="zh-CN" altLang="en-US"/>
          </a:p>
        </p:txBody>
      </p:sp>
      <p:sp>
        <p:nvSpPr>
          <p:cNvPr id="8" name="文本框 7">
            <a:extLst>
              <a:ext uri="{FF2B5EF4-FFF2-40B4-BE49-F238E27FC236}">
                <a16:creationId xmlns:a16="http://schemas.microsoft.com/office/drawing/2014/main" id="{25AA0964-F292-C28B-F802-81BAD7A383D4}"/>
              </a:ext>
            </a:extLst>
          </p:cNvPr>
          <p:cNvSpPr txBox="1"/>
          <p:nvPr/>
        </p:nvSpPr>
        <p:spPr>
          <a:xfrm>
            <a:off x="696952" y="1435251"/>
            <a:ext cx="10896875" cy="3970318"/>
          </a:xfrm>
          <a:prstGeom prst="rect">
            <a:avLst/>
          </a:prstGeom>
          <a:noFill/>
        </p:spPr>
        <p:txBody>
          <a:bodyPr wrap="square">
            <a:spAutoFit/>
          </a:bodyPr>
          <a:lstStyle/>
          <a:p>
            <a:pPr algn="l"/>
            <a:r>
              <a:rPr lang="en" altLang="zh-CN" b="0" i="0" dirty="0">
                <a:solidFill>
                  <a:srgbClr val="1F2328"/>
                </a:solidFill>
                <a:effectLst/>
                <a:latin typeface="-apple-system"/>
              </a:rPr>
              <a:t>The program shall maintain a process to effectively respond to external known vulnerability inquiries. To accomplish this, it shall publicly identify a means for third parties to inquire about how a known vulnerability impacts a software offering.</a:t>
            </a:r>
          </a:p>
          <a:p>
            <a:pPr marL="742950" lvl="1" indent="-285750">
              <a:buFont typeface="Arial" panose="020B0604020202020204" pitchFamily="34" charset="0"/>
              <a:buChar char="•"/>
            </a:pPr>
            <a:r>
              <a:rPr lang="en" altLang="zh-CN" b="0" i="0" dirty="0">
                <a:solidFill>
                  <a:srgbClr val="1F2328"/>
                </a:solidFill>
                <a:effectLst/>
                <a:latin typeface="-apple-system"/>
              </a:rPr>
              <a:t>Method to identify structural and technical threats to the supplied software;</a:t>
            </a:r>
          </a:p>
          <a:p>
            <a:pPr marL="742950" lvl="1" indent="-285750">
              <a:buFont typeface="Arial" panose="020B0604020202020204" pitchFamily="34" charset="0"/>
              <a:buChar char="•"/>
            </a:pPr>
            <a:r>
              <a:rPr lang="en" altLang="zh-CN" b="0" i="0" dirty="0">
                <a:solidFill>
                  <a:srgbClr val="1F2328"/>
                </a:solidFill>
                <a:effectLst/>
                <a:latin typeface="-apple-system"/>
              </a:rPr>
              <a:t>Method for detecting existence of known vulnerabilities in supplied software;</a:t>
            </a:r>
          </a:p>
          <a:p>
            <a:pPr marL="742950" lvl="1" indent="-285750">
              <a:buFont typeface="Arial" panose="020B0604020202020204" pitchFamily="34" charset="0"/>
              <a:buChar char="•"/>
            </a:pPr>
            <a:r>
              <a:rPr lang="en" altLang="zh-CN" b="0" i="0" dirty="0">
                <a:solidFill>
                  <a:srgbClr val="1F2328"/>
                </a:solidFill>
                <a:effectLst/>
                <a:latin typeface="-apple-system"/>
              </a:rPr>
              <a:t>Method for following up on identified known vulnerabilities;</a:t>
            </a:r>
          </a:p>
          <a:p>
            <a:pPr marL="742950" lvl="1" indent="-285750">
              <a:buFont typeface="Arial" panose="020B0604020202020204" pitchFamily="34" charset="0"/>
              <a:buChar char="•"/>
            </a:pPr>
            <a:r>
              <a:rPr lang="en" altLang="zh-CN" b="0" i="0" dirty="0">
                <a:solidFill>
                  <a:srgbClr val="1F2328"/>
                </a:solidFill>
                <a:effectLst/>
                <a:latin typeface="-apple-system"/>
              </a:rPr>
              <a:t>Method to communicate identified known vulnerabilities to customer base when warranted;</a:t>
            </a:r>
          </a:p>
          <a:p>
            <a:pPr marL="742950" lvl="1" indent="-285750">
              <a:buFont typeface="Arial" panose="020B0604020202020204" pitchFamily="34" charset="0"/>
              <a:buChar char="•"/>
            </a:pPr>
            <a:r>
              <a:rPr lang="en" altLang="zh-CN" b="0" i="0" dirty="0">
                <a:solidFill>
                  <a:srgbClr val="1F2328"/>
                </a:solidFill>
                <a:effectLst/>
                <a:latin typeface="-apple-system"/>
              </a:rPr>
              <a:t>Method for analyzing supplied software for newly published known vulnerabilities post release of the supplied software;</a:t>
            </a:r>
          </a:p>
          <a:p>
            <a:pPr marL="742950" lvl="1" indent="-285750">
              <a:buFont typeface="Arial" panose="020B0604020202020204" pitchFamily="34" charset="0"/>
              <a:buChar char="•"/>
            </a:pPr>
            <a:r>
              <a:rPr lang="en" altLang="zh-CN" b="0" i="0" dirty="0">
                <a:solidFill>
                  <a:srgbClr val="1F2328"/>
                </a:solidFill>
                <a:effectLst/>
                <a:latin typeface="-apple-system"/>
              </a:rPr>
              <a:t>Method for continuous and repeated security testing to be applied for all supplied software before release;</a:t>
            </a:r>
          </a:p>
          <a:p>
            <a:pPr marL="742950" lvl="1" indent="-285750">
              <a:buFont typeface="Arial" panose="020B0604020202020204" pitchFamily="34" charset="0"/>
              <a:buChar char="•"/>
            </a:pPr>
            <a:r>
              <a:rPr lang="en" altLang="zh-CN" b="0" i="0" dirty="0">
                <a:solidFill>
                  <a:srgbClr val="1F2328"/>
                </a:solidFill>
                <a:effectLst/>
                <a:latin typeface="-apple-system"/>
              </a:rPr>
              <a:t>Method to verify that identified risks will have been addressed before release of supplied software;</a:t>
            </a:r>
          </a:p>
          <a:p>
            <a:pPr marL="742950" lvl="1" indent="-285750">
              <a:buFont typeface="Arial" panose="020B0604020202020204" pitchFamily="34" charset="0"/>
              <a:buChar char="•"/>
            </a:pPr>
            <a:r>
              <a:rPr lang="en" altLang="zh-CN" b="0" i="0" dirty="0">
                <a:solidFill>
                  <a:srgbClr val="1F2328"/>
                </a:solidFill>
                <a:effectLst/>
                <a:latin typeface="-apple-system"/>
              </a:rPr>
              <a:t>Method to export information about identified risks to third parties as appropriate.</a:t>
            </a:r>
          </a:p>
          <a:p>
            <a:br>
              <a:rPr lang="en" altLang="zh-CN" dirty="0"/>
            </a:br>
            <a:endParaRPr lang="en" altLang="zh-CN" b="0" i="0" dirty="0">
              <a:solidFill>
                <a:srgbClr val="1F2328"/>
              </a:solidFill>
              <a:effectLst/>
              <a:latin typeface="-apple-system"/>
            </a:endParaRPr>
          </a:p>
        </p:txBody>
      </p:sp>
      <p:sp>
        <p:nvSpPr>
          <p:cNvPr id="9" name="文本框 8">
            <a:extLst>
              <a:ext uri="{FF2B5EF4-FFF2-40B4-BE49-F238E27FC236}">
                <a16:creationId xmlns:a16="http://schemas.microsoft.com/office/drawing/2014/main" id="{E266FC90-3B98-8CD2-6BD8-0188C076A6CC}"/>
              </a:ext>
            </a:extLst>
          </p:cNvPr>
          <p:cNvSpPr txBox="1"/>
          <p:nvPr/>
        </p:nvSpPr>
        <p:spPr>
          <a:xfrm>
            <a:off x="744791" y="5128570"/>
            <a:ext cx="10801195" cy="1477328"/>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lgn="l">
              <a:buFont typeface="Arial" panose="020B0604020202020204" pitchFamily="34" charset="0"/>
              <a:buChar char="•"/>
            </a:pPr>
            <a:r>
              <a:rPr lang="en" altLang="zh-CN" b="0" i="0" dirty="0">
                <a:solidFill>
                  <a:srgbClr val="1F2328"/>
                </a:solidFill>
                <a:effectLst/>
                <a:latin typeface="-apple-system"/>
              </a:rPr>
              <a:t>4.2.1.1: Publicly visible method to allow third parties to make known vulnerability or newly discovered vulnerability enquires (e.g., via an email address or web portal that is monitored by program participants);</a:t>
            </a:r>
          </a:p>
          <a:p>
            <a:pPr algn="l">
              <a:buFont typeface="Arial" panose="020B0604020202020204" pitchFamily="34" charset="0"/>
              <a:buChar char="•"/>
            </a:pPr>
            <a:r>
              <a:rPr lang="en" altLang="zh-CN" b="0" i="0" dirty="0">
                <a:solidFill>
                  <a:srgbClr val="1F2328"/>
                </a:solidFill>
                <a:effectLst/>
                <a:latin typeface="-apple-system"/>
              </a:rPr>
              <a:t>4.2.1.2: An internal documented procedure for responding to third party known vulnerability or newly discovered vulnerability inquiries.</a:t>
            </a:r>
          </a:p>
        </p:txBody>
      </p:sp>
    </p:spTree>
    <p:extLst>
      <p:ext uri="{BB962C8B-B14F-4D97-AF65-F5344CB8AC3E}">
        <p14:creationId xmlns:p14="http://schemas.microsoft.com/office/powerpoint/2010/main" val="338040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5AC8D-E63C-CBF9-5A2F-608610B0DFE7}"/>
              </a:ext>
            </a:extLst>
          </p:cNvPr>
          <p:cNvSpPr>
            <a:spLocks noGrp="1"/>
          </p:cNvSpPr>
          <p:nvPr>
            <p:ph type="title"/>
          </p:nvPr>
        </p:nvSpPr>
        <p:spPr/>
        <p:txBody>
          <a:bodyPr/>
          <a:lstStyle/>
          <a:p>
            <a:pPr algn="l"/>
            <a:r>
              <a:rPr kumimoji="1" lang="en" altLang="zh-CN" dirty="0">
                <a:solidFill>
                  <a:schemeClr val="tx2"/>
                </a:solidFill>
              </a:rPr>
              <a:t>Effectively resourced</a:t>
            </a:r>
          </a:p>
        </p:txBody>
      </p:sp>
      <p:sp>
        <p:nvSpPr>
          <p:cNvPr id="3" name="页脚占位符 2">
            <a:extLst>
              <a:ext uri="{FF2B5EF4-FFF2-40B4-BE49-F238E27FC236}">
                <a16:creationId xmlns:a16="http://schemas.microsoft.com/office/drawing/2014/main" id="{8AC426BD-C770-73D0-8B6C-81CB0575AB97}"/>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9A4A6095-7840-0155-CD09-831711580CD0}"/>
              </a:ext>
            </a:extLst>
          </p:cNvPr>
          <p:cNvSpPr>
            <a:spLocks noGrp="1"/>
          </p:cNvSpPr>
          <p:nvPr>
            <p:ph type="sldNum" sz="quarter" idx="12"/>
          </p:nvPr>
        </p:nvSpPr>
        <p:spPr/>
        <p:txBody>
          <a:bodyPr/>
          <a:lstStyle/>
          <a:p>
            <a:fld id="{E46092E9-BB48-4D0B-9FEF-88367916AF73}" type="slidenum">
              <a:rPr lang="en-GB" smtClean="0"/>
              <a:pPr/>
              <a:t>22</a:t>
            </a:fld>
            <a:endParaRPr lang="en-GB" dirty="0"/>
          </a:p>
        </p:txBody>
      </p:sp>
      <p:sp>
        <p:nvSpPr>
          <p:cNvPr id="6" name="文本占位符 5">
            <a:extLst>
              <a:ext uri="{FF2B5EF4-FFF2-40B4-BE49-F238E27FC236}">
                <a16:creationId xmlns:a16="http://schemas.microsoft.com/office/drawing/2014/main" id="{602946CD-BFB1-C5CF-720D-C6B3205D368B}"/>
              </a:ext>
            </a:extLst>
          </p:cNvPr>
          <p:cNvSpPr>
            <a:spLocks noGrp="1"/>
          </p:cNvSpPr>
          <p:nvPr>
            <p:ph type="body" sz="quarter" idx="17"/>
          </p:nvPr>
        </p:nvSpPr>
        <p:spPr/>
        <p:txBody>
          <a:bodyPr/>
          <a:lstStyle/>
          <a:p>
            <a:endParaRPr kumimoji="1" lang="zh-CN" altLang="en-US"/>
          </a:p>
        </p:txBody>
      </p:sp>
      <p:sp>
        <p:nvSpPr>
          <p:cNvPr id="8" name="文本框 7">
            <a:extLst>
              <a:ext uri="{FF2B5EF4-FFF2-40B4-BE49-F238E27FC236}">
                <a16:creationId xmlns:a16="http://schemas.microsoft.com/office/drawing/2014/main" id="{25AA0964-F292-C28B-F802-81BAD7A383D4}"/>
              </a:ext>
            </a:extLst>
          </p:cNvPr>
          <p:cNvSpPr txBox="1"/>
          <p:nvPr/>
        </p:nvSpPr>
        <p:spPr>
          <a:xfrm>
            <a:off x="696952" y="1435251"/>
            <a:ext cx="10896875" cy="2308324"/>
          </a:xfrm>
          <a:prstGeom prst="rect">
            <a:avLst/>
          </a:prstGeom>
          <a:noFill/>
        </p:spPr>
        <p:txBody>
          <a:bodyPr wrap="square">
            <a:spAutoFit/>
          </a:bodyPr>
          <a:lstStyle/>
          <a:p>
            <a:pPr algn="l"/>
            <a:r>
              <a:rPr lang="en" altLang="zh-CN" b="0" i="0" dirty="0">
                <a:solidFill>
                  <a:srgbClr val="1F2328"/>
                </a:solidFill>
                <a:effectLst/>
                <a:latin typeface="-apple-system"/>
              </a:rPr>
              <a:t>Ensure the following tasks relevant to the program are identified and resourced to meet the process requirements of this document:</a:t>
            </a:r>
          </a:p>
          <a:p>
            <a:pPr marL="742950" lvl="1" indent="-285750">
              <a:buFont typeface="Arial" panose="020B0604020202020204" pitchFamily="34" charset="0"/>
              <a:buChar char="•"/>
            </a:pPr>
            <a:r>
              <a:rPr lang="en" altLang="zh-CN" b="0" i="0" dirty="0">
                <a:solidFill>
                  <a:srgbClr val="1F2328"/>
                </a:solidFill>
                <a:effectLst/>
                <a:latin typeface="-apple-system"/>
              </a:rPr>
              <a:t>Assign accountable personnel to ensure the successful execution of program tasks;</a:t>
            </a:r>
          </a:p>
          <a:p>
            <a:pPr marL="742950" lvl="1" indent="-285750">
              <a:buFont typeface="Arial" panose="020B0604020202020204" pitchFamily="34" charset="0"/>
              <a:buChar char="•"/>
            </a:pPr>
            <a:r>
              <a:rPr lang="en" altLang="zh-CN" b="0" i="0" dirty="0">
                <a:solidFill>
                  <a:srgbClr val="1F2328"/>
                </a:solidFill>
                <a:effectLst/>
                <a:latin typeface="-apple-system"/>
              </a:rPr>
              <a:t>Program tasks are sufficiently resourced;</a:t>
            </a:r>
          </a:p>
          <a:p>
            <a:pPr marL="742950" lvl="1" indent="-285750">
              <a:buFont typeface="Arial" panose="020B0604020202020204" pitchFamily="34" charset="0"/>
              <a:buChar char="•"/>
            </a:pPr>
            <a:r>
              <a:rPr lang="en" altLang="zh-CN" b="0" i="0" dirty="0">
                <a:solidFill>
                  <a:srgbClr val="1F2328"/>
                </a:solidFill>
                <a:effectLst/>
                <a:latin typeface="-apple-system"/>
              </a:rPr>
              <a:t>Sufficient time to perform the tasks have been allocated;</a:t>
            </a:r>
          </a:p>
          <a:p>
            <a:pPr marL="742950" lvl="1" indent="-285750">
              <a:buFont typeface="Arial" panose="020B0604020202020204" pitchFamily="34" charset="0"/>
              <a:buChar char="•"/>
            </a:pPr>
            <a:r>
              <a:rPr lang="en" altLang="zh-CN" b="0" i="0" dirty="0">
                <a:solidFill>
                  <a:srgbClr val="1F2328"/>
                </a:solidFill>
                <a:effectLst/>
                <a:latin typeface="-apple-system"/>
              </a:rPr>
              <a:t>Adequate funding has been allocated;</a:t>
            </a:r>
          </a:p>
          <a:p>
            <a:pPr marL="742950" lvl="1" indent="-285750">
              <a:buFont typeface="Arial" panose="020B0604020202020204" pitchFamily="34" charset="0"/>
              <a:buChar char="•"/>
            </a:pPr>
            <a:r>
              <a:rPr lang="en" altLang="zh-CN" b="0" i="0" dirty="0">
                <a:solidFill>
                  <a:srgbClr val="1F2328"/>
                </a:solidFill>
                <a:effectLst/>
                <a:latin typeface="-apple-system"/>
              </a:rPr>
              <a:t>A process exists for reviewing and updating the policy and supporting tasks;</a:t>
            </a:r>
          </a:p>
          <a:p>
            <a:pPr marL="742950" lvl="1" indent="-285750">
              <a:buFont typeface="Arial" panose="020B0604020202020204" pitchFamily="34" charset="0"/>
              <a:buChar char="•"/>
            </a:pPr>
            <a:r>
              <a:rPr lang="en" altLang="zh-CN" dirty="0">
                <a:solidFill>
                  <a:srgbClr val="1F2328"/>
                </a:solidFill>
                <a:latin typeface="-apple-system"/>
              </a:rPr>
              <a:t>T</a:t>
            </a:r>
            <a:r>
              <a:rPr lang="en" altLang="zh-CN" b="0" i="0" dirty="0">
                <a:solidFill>
                  <a:srgbClr val="1F2328"/>
                </a:solidFill>
                <a:effectLst/>
                <a:latin typeface="-apple-system"/>
              </a:rPr>
              <a:t>echnical expertise pertaining to known vulnerabilities is accessible to those who may need such guidance.</a:t>
            </a:r>
          </a:p>
        </p:txBody>
      </p:sp>
      <p:sp>
        <p:nvSpPr>
          <p:cNvPr id="9" name="文本框 8">
            <a:extLst>
              <a:ext uri="{FF2B5EF4-FFF2-40B4-BE49-F238E27FC236}">
                <a16:creationId xmlns:a16="http://schemas.microsoft.com/office/drawing/2014/main" id="{E266FC90-3B98-8CD2-6BD8-0188C076A6CC}"/>
              </a:ext>
            </a:extLst>
          </p:cNvPr>
          <p:cNvSpPr txBox="1"/>
          <p:nvPr/>
        </p:nvSpPr>
        <p:spPr>
          <a:xfrm>
            <a:off x="696952" y="4136198"/>
            <a:ext cx="10801195" cy="1477328"/>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lgn="l">
              <a:buFont typeface="Arial" panose="020B0604020202020204" pitchFamily="34" charset="0"/>
              <a:buChar char="•"/>
            </a:pPr>
            <a:r>
              <a:rPr lang="en" altLang="zh-CN" b="0" i="0" dirty="0">
                <a:solidFill>
                  <a:srgbClr val="1F2328"/>
                </a:solidFill>
                <a:effectLst/>
                <a:latin typeface="-apple-system"/>
              </a:rPr>
              <a:t>4.2.2.1: Document with name of persons, group or function in program role(s) identified;</a:t>
            </a:r>
          </a:p>
          <a:p>
            <a:pPr algn="l">
              <a:buFont typeface="Arial" panose="020B0604020202020204" pitchFamily="34" charset="0"/>
              <a:buChar char="•"/>
            </a:pPr>
            <a:r>
              <a:rPr lang="en" altLang="zh-CN" b="0" i="0" dirty="0">
                <a:solidFill>
                  <a:srgbClr val="1F2328"/>
                </a:solidFill>
                <a:effectLst/>
                <a:latin typeface="-apple-system"/>
              </a:rPr>
              <a:t>4.2.2.2: The identified program roles have been properly staffed and adequate funding provided;</a:t>
            </a:r>
          </a:p>
          <a:p>
            <a:pPr algn="l">
              <a:buFont typeface="Arial" panose="020B0604020202020204" pitchFamily="34" charset="0"/>
              <a:buChar char="•"/>
            </a:pPr>
            <a:r>
              <a:rPr lang="en" altLang="zh-CN" b="0" i="0" dirty="0">
                <a:solidFill>
                  <a:srgbClr val="1F2328"/>
                </a:solidFill>
                <a:effectLst/>
                <a:latin typeface="-apple-system"/>
              </a:rPr>
              <a:t>4.2.2.3: Identification of expertise available to address identified known vulnerabilities;</a:t>
            </a:r>
          </a:p>
          <a:p>
            <a:pPr algn="l">
              <a:buFont typeface="Arial" panose="020B0604020202020204" pitchFamily="34" charset="0"/>
              <a:buChar char="•"/>
            </a:pPr>
            <a:r>
              <a:rPr lang="en" altLang="zh-CN" b="0" i="0" dirty="0">
                <a:solidFill>
                  <a:srgbClr val="1F2328"/>
                </a:solidFill>
                <a:effectLst/>
                <a:latin typeface="-apple-system"/>
              </a:rPr>
              <a:t>4.2.2.4: A documented procedure that assigns internal responsibilities for security assurance.</a:t>
            </a:r>
          </a:p>
        </p:txBody>
      </p:sp>
    </p:spTree>
    <p:extLst>
      <p:ext uri="{BB962C8B-B14F-4D97-AF65-F5344CB8AC3E}">
        <p14:creationId xmlns:p14="http://schemas.microsoft.com/office/powerpoint/2010/main" val="3062333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5AC8D-E63C-CBF9-5A2F-608610B0DFE7}"/>
              </a:ext>
            </a:extLst>
          </p:cNvPr>
          <p:cNvSpPr>
            <a:spLocks noGrp="1"/>
          </p:cNvSpPr>
          <p:nvPr>
            <p:ph type="title"/>
          </p:nvPr>
        </p:nvSpPr>
        <p:spPr/>
        <p:txBody>
          <a:bodyPr/>
          <a:lstStyle/>
          <a:p>
            <a:pPr algn="l"/>
            <a:r>
              <a:rPr lang="en" altLang="zh-CN" b="1" i="0" dirty="0">
                <a:solidFill>
                  <a:schemeClr val="accent1"/>
                </a:solidFill>
                <a:effectLst/>
                <a:latin typeface="-apple-system"/>
              </a:rPr>
              <a:t>Software bill of materials</a:t>
            </a:r>
          </a:p>
        </p:txBody>
      </p:sp>
      <p:sp>
        <p:nvSpPr>
          <p:cNvPr id="3" name="页脚占位符 2">
            <a:extLst>
              <a:ext uri="{FF2B5EF4-FFF2-40B4-BE49-F238E27FC236}">
                <a16:creationId xmlns:a16="http://schemas.microsoft.com/office/drawing/2014/main" id="{8AC426BD-C770-73D0-8B6C-81CB0575AB97}"/>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9A4A6095-7840-0155-CD09-831711580CD0}"/>
              </a:ext>
            </a:extLst>
          </p:cNvPr>
          <p:cNvSpPr>
            <a:spLocks noGrp="1"/>
          </p:cNvSpPr>
          <p:nvPr>
            <p:ph type="sldNum" sz="quarter" idx="12"/>
          </p:nvPr>
        </p:nvSpPr>
        <p:spPr/>
        <p:txBody>
          <a:bodyPr/>
          <a:lstStyle/>
          <a:p>
            <a:fld id="{E46092E9-BB48-4D0B-9FEF-88367916AF73}" type="slidenum">
              <a:rPr lang="en-GB" smtClean="0"/>
              <a:pPr/>
              <a:t>23</a:t>
            </a:fld>
            <a:endParaRPr lang="en-GB" dirty="0"/>
          </a:p>
        </p:txBody>
      </p:sp>
      <p:sp>
        <p:nvSpPr>
          <p:cNvPr id="6" name="文本占位符 5">
            <a:extLst>
              <a:ext uri="{FF2B5EF4-FFF2-40B4-BE49-F238E27FC236}">
                <a16:creationId xmlns:a16="http://schemas.microsoft.com/office/drawing/2014/main" id="{602946CD-BFB1-C5CF-720D-C6B3205D368B}"/>
              </a:ext>
            </a:extLst>
          </p:cNvPr>
          <p:cNvSpPr>
            <a:spLocks noGrp="1"/>
          </p:cNvSpPr>
          <p:nvPr>
            <p:ph type="body" sz="quarter" idx="17"/>
          </p:nvPr>
        </p:nvSpPr>
        <p:spPr/>
        <p:txBody>
          <a:bodyPr/>
          <a:lstStyle/>
          <a:p>
            <a:endParaRPr kumimoji="1" lang="zh-CN" altLang="en-US"/>
          </a:p>
        </p:txBody>
      </p:sp>
      <p:sp>
        <p:nvSpPr>
          <p:cNvPr id="8" name="文本框 7">
            <a:extLst>
              <a:ext uri="{FF2B5EF4-FFF2-40B4-BE49-F238E27FC236}">
                <a16:creationId xmlns:a16="http://schemas.microsoft.com/office/drawing/2014/main" id="{25AA0964-F292-C28B-F802-81BAD7A383D4}"/>
              </a:ext>
            </a:extLst>
          </p:cNvPr>
          <p:cNvSpPr txBox="1"/>
          <p:nvPr/>
        </p:nvSpPr>
        <p:spPr>
          <a:xfrm>
            <a:off x="696952" y="1435251"/>
            <a:ext cx="10896875" cy="646331"/>
          </a:xfrm>
          <a:prstGeom prst="rect">
            <a:avLst/>
          </a:prstGeom>
          <a:noFill/>
        </p:spPr>
        <p:txBody>
          <a:bodyPr wrap="square">
            <a:spAutoFit/>
          </a:bodyPr>
          <a:lstStyle/>
          <a:p>
            <a:pPr algn="l"/>
            <a:r>
              <a:rPr lang="en" altLang="zh-CN" b="0" i="0" dirty="0">
                <a:solidFill>
                  <a:srgbClr val="1F2328"/>
                </a:solidFill>
                <a:effectLst/>
                <a:latin typeface="-apple-system"/>
              </a:rPr>
              <a:t>A process shall exist for creating and maintaining a bill of materials that includes each open source software component from which the supplied software is comprised.</a:t>
            </a:r>
          </a:p>
        </p:txBody>
      </p:sp>
      <p:sp>
        <p:nvSpPr>
          <p:cNvPr id="9" name="文本框 8">
            <a:extLst>
              <a:ext uri="{FF2B5EF4-FFF2-40B4-BE49-F238E27FC236}">
                <a16:creationId xmlns:a16="http://schemas.microsoft.com/office/drawing/2014/main" id="{E266FC90-3B98-8CD2-6BD8-0188C076A6CC}"/>
              </a:ext>
            </a:extLst>
          </p:cNvPr>
          <p:cNvSpPr txBox="1"/>
          <p:nvPr/>
        </p:nvSpPr>
        <p:spPr>
          <a:xfrm>
            <a:off x="688415" y="3668423"/>
            <a:ext cx="10801195" cy="2031325"/>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marL="285750" indent="-285750" algn="l">
              <a:buFont typeface="Arial" panose="020B0604020202020204" pitchFamily="34" charset="0"/>
              <a:buChar char="•"/>
            </a:pPr>
            <a:r>
              <a:rPr lang="en" altLang="zh-CN" b="0" i="0" dirty="0">
                <a:solidFill>
                  <a:srgbClr val="1F2328"/>
                </a:solidFill>
                <a:effectLst/>
                <a:latin typeface="-apple-system"/>
              </a:rPr>
              <a:t>4.3.1.1: A documented procedure ensuring all open source software used in the supplied software is continuously recorded across the lifecycle of the supplied software. This includes an archive of all open source software used in the supplied software;</a:t>
            </a:r>
          </a:p>
          <a:p>
            <a:pPr marL="285750" indent="-285750" algn="l">
              <a:buFont typeface="Arial" panose="020B0604020202020204" pitchFamily="34" charset="0"/>
              <a:buChar char="•"/>
            </a:pPr>
            <a:endParaRPr lang="en" altLang="zh-CN" b="0" i="0" dirty="0">
              <a:solidFill>
                <a:srgbClr val="1F2328"/>
              </a:solidFill>
              <a:effectLst/>
              <a:latin typeface="-apple-system"/>
            </a:endParaRPr>
          </a:p>
          <a:p>
            <a:pPr marL="285750" indent="-285750" algn="l">
              <a:buFont typeface="Arial" panose="020B0604020202020204" pitchFamily="34" charset="0"/>
              <a:buChar char="•"/>
            </a:pPr>
            <a:r>
              <a:rPr lang="en" altLang="zh-CN" b="0" i="0" dirty="0">
                <a:solidFill>
                  <a:srgbClr val="1F2328"/>
                </a:solidFill>
                <a:effectLst/>
                <a:latin typeface="-apple-system"/>
              </a:rPr>
              <a:t>4.3.1.2: open source software component records for the supplied software that demonstrates the documented procedure was properly followed.</a:t>
            </a:r>
          </a:p>
        </p:txBody>
      </p:sp>
    </p:spTree>
    <p:extLst>
      <p:ext uri="{BB962C8B-B14F-4D97-AF65-F5344CB8AC3E}">
        <p14:creationId xmlns:p14="http://schemas.microsoft.com/office/powerpoint/2010/main" val="253262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5AC8D-E63C-CBF9-5A2F-608610B0DFE7}"/>
              </a:ext>
            </a:extLst>
          </p:cNvPr>
          <p:cNvSpPr>
            <a:spLocks noGrp="1"/>
          </p:cNvSpPr>
          <p:nvPr>
            <p:ph type="title"/>
          </p:nvPr>
        </p:nvSpPr>
        <p:spPr/>
        <p:txBody>
          <a:bodyPr/>
          <a:lstStyle/>
          <a:p>
            <a:pPr algn="l"/>
            <a:r>
              <a:rPr lang="en" altLang="zh-CN" dirty="0">
                <a:solidFill>
                  <a:schemeClr val="accent1"/>
                </a:solidFill>
                <a:latin typeface="-apple-system"/>
              </a:rPr>
              <a:t>Security assurance</a:t>
            </a:r>
          </a:p>
        </p:txBody>
      </p:sp>
      <p:sp>
        <p:nvSpPr>
          <p:cNvPr id="3" name="页脚占位符 2">
            <a:extLst>
              <a:ext uri="{FF2B5EF4-FFF2-40B4-BE49-F238E27FC236}">
                <a16:creationId xmlns:a16="http://schemas.microsoft.com/office/drawing/2014/main" id="{8AC426BD-C770-73D0-8B6C-81CB0575AB97}"/>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9A4A6095-7840-0155-CD09-831711580CD0}"/>
              </a:ext>
            </a:extLst>
          </p:cNvPr>
          <p:cNvSpPr>
            <a:spLocks noGrp="1"/>
          </p:cNvSpPr>
          <p:nvPr>
            <p:ph type="sldNum" sz="quarter" idx="12"/>
          </p:nvPr>
        </p:nvSpPr>
        <p:spPr/>
        <p:txBody>
          <a:bodyPr/>
          <a:lstStyle/>
          <a:p>
            <a:fld id="{E46092E9-BB48-4D0B-9FEF-88367916AF73}" type="slidenum">
              <a:rPr lang="en-GB" smtClean="0"/>
              <a:pPr/>
              <a:t>24</a:t>
            </a:fld>
            <a:endParaRPr lang="en-GB" dirty="0"/>
          </a:p>
        </p:txBody>
      </p:sp>
      <p:sp>
        <p:nvSpPr>
          <p:cNvPr id="6" name="文本占位符 5">
            <a:extLst>
              <a:ext uri="{FF2B5EF4-FFF2-40B4-BE49-F238E27FC236}">
                <a16:creationId xmlns:a16="http://schemas.microsoft.com/office/drawing/2014/main" id="{602946CD-BFB1-C5CF-720D-C6B3205D368B}"/>
              </a:ext>
            </a:extLst>
          </p:cNvPr>
          <p:cNvSpPr>
            <a:spLocks noGrp="1"/>
          </p:cNvSpPr>
          <p:nvPr>
            <p:ph type="body" sz="quarter" idx="17"/>
          </p:nvPr>
        </p:nvSpPr>
        <p:spPr/>
        <p:txBody>
          <a:bodyPr/>
          <a:lstStyle/>
          <a:p>
            <a:endParaRPr kumimoji="1" lang="zh-CN" altLang="en-US"/>
          </a:p>
        </p:txBody>
      </p:sp>
      <p:sp>
        <p:nvSpPr>
          <p:cNvPr id="7" name="文本框 6">
            <a:extLst>
              <a:ext uri="{FF2B5EF4-FFF2-40B4-BE49-F238E27FC236}">
                <a16:creationId xmlns:a16="http://schemas.microsoft.com/office/drawing/2014/main" id="{3C5168F6-F744-14CF-F9DF-FF58FAD1FA0B}"/>
              </a:ext>
            </a:extLst>
          </p:cNvPr>
          <p:cNvSpPr txBox="1"/>
          <p:nvPr/>
        </p:nvSpPr>
        <p:spPr>
          <a:xfrm>
            <a:off x="648843" y="1443841"/>
            <a:ext cx="10944984" cy="3108543"/>
          </a:xfrm>
          <a:prstGeom prst="rect">
            <a:avLst/>
          </a:prstGeom>
          <a:noFill/>
        </p:spPr>
        <p:txBody>
          <a:bodyPr wrap="square">
            <a:spAutoFit/>
          </a:bodyPr>
          <a:lstStyle/>
          <a:p>
            <a:pPr algn="l"/>
            <a:r>
              <a:rPr lang="en" altLang="zh-CN" sz="1400" b="0" i="0" dirty="0">
                <a:solidFill>
                  <a:srgbClr val="1F2328"/>
                </a:solidFill>
                <a:effectLst/>
                <a:latin typeface="-apple-system"/>
              </a:rPr>
              <a:t>A process shall exist to ensure each open source software component to be included in the software bill of materials for the supplied software will have some security assurance activities applied.</a:t>
            </a:r>
          </a:p>
          <a:p>
            <a:pPr marL="742950" lvl="1" indent="-285750">
              <a:buFont typeface="Arial" panose="020B0604020202020204" pitchFamily="34" charset="0"/>
              <a:buChar char="•"/>
            </a:pPr>
            <a:r>
              <a:rPr lang="en" altLang="zh-CN" sz="1400" b="0" i="0" dirty="0">
                <a:solidFill>
                  <a:srgbClr val="1F2328"/>
                </a:solidFill>
                <a:effectLst/>
                <a:latin typeface="-apple-system"/>
              </a:rPr>
              <a:t>Apply method for detecting existence of known vulnerabilities;</a:t>
            </a:r>
          </a:p>
          <a:p>
            <a:pPr marL="742950" lvl="1" indent="-285750">
              <a:buFont typeface="Arial" panose="020B0604020202020204" pitchFamily="34" charset="0"/>
              <a:buChar char="•"/>
            </a:pPr>
            <a:r>
              <a:rPr lang="en" altLang="zh-CN" sz="1400" b="0" i="0" dirty="0">
                <a:solidFill>
                  <a:srgbClr val="1F2328"/>
                </a:solidFill>
                <a:effectLst/>
                <a:latin typeface="-apple-system"/>
              </a:rPr>
              <a:t>For each identified known vulnerability assign a risk/impact score;</a:t>
            </a:r>
          </a:p>
          <a:p>
            <a:pPr marL="742950" lvl="1" indent="-285750">
              <a:buFont typeface="Arial" panose="020B0604020202020204" pitchFamily="34" charset="0"/>
              <a:buChar char="•"/>
            </a:pPr>
            <a:r>
              <a:rPr lang="en" altLang="zh-CN" sz="1400" b="0" i="0" dirty="0">
                <a:solidFill>
                  <a:srgbClr val="1F2328"/>
                </a:solidFill>
                <a:effectLst/>
                <a:latin typeface="-apple-system"/>
              </a:rPr>
              <a:t>For each detection and assigned score determine and document necessary remediation or mitigation steps suitable for the use-case of the software</a:t>
            </a:r>
          </a:p>
          <a:p>
            <a:pPr marL="742950" lvl="1" indent="-285750">
              <a:buFont typeface="Arial" panose="020B0604020202020204" pitchFamily="34" charset="0"/>
              <a:buChar char="•"/>
            </a:pPr>
            <a:r>
              <a:rPr lang="en" altLang="zh-CN" sz="1400" b="0" i="0" dirty="0">
                <a:solidFill>
                  <a:srgbClr val="1F2328"/>
                </a:solidFill>
                <a:effectLst/>
                <a:latin typeface="-apple-system"/>
              </a:rPr>
              <a:t>Obtain Customer Agreement that the proposed resolution is acceptable if necessary; at or above a previously determined level (i.e., all severity scores above 4.5 …);</a:t>
            </a:r>
          </a:p>
          <a:p>
            <a:pPr algn="l"/>
            <a:r>
              <a:rPr lang="en" altLang="zh-CN" sz="1400" b="0" i="0" dirty="0">
                <a:solidFill>
                  <a:srgbClr val="1F2328"/>
                </a:solidFill>
                <a:effectLst/>
                <a:latin typeface="-apple-system"/>
              </a:rPr>
              <a:t>— Depending on the risk/impact score take the appropriate action (e.g., contact customers if necessary, upgrade software component, no further action, …);</a:t>
            </a:r>
          </a:p>
          <a:p>
            <a:pPr algn="l"/>
            <a:r>
              <a:rPr lang="en" altLang="zh-CN" sz="1400" b="0" i="0" dirty="0">
                <a:solidFill>
                  <a:srgbClr val="1F2328"/>
                </a:solidFill>
                <a:effectLst/>
                <a:latin typeface="-apple-system"/>
              </a:rPr>
              <a:t>— If a newly discovered vulnerability is present in previously distributed supplied software, depending on the risk/impact score take the appropriate action (e.g., contact customers if warranted);</a:t>
            </a:r>
          </a:p>
          <a:p>
            <a:pPr algn="l"/>
            <a:r>
              <a:rPr lang="en" altLang="zh-CN" sz="1400" b="0" i="0" dirty="0">
                <a:solidFill>
                  <a:srgbClr val="1F2328"/>
                </a:solidFill>
                <a:effectLst/>
                <a:latin typeface="-apple-system"/>
              </a:rPr>
              <a:t>— An ability to monitor supplied software after its release to market and to respond to known vulnerability or newly discovered vulnerability disclosures.</a:t>
            </a:r>
          </a:p>
        </p:txBody>
      </p:sp>
      <p:sp>
        <p:nvSpPr>
          <p:cNvPr id="11" name="文本框 10">
            <a:extLst>
              <a:ext uri="{FF2B5EF4-FFF2-40B4-BE49-F238E27FC236}">
                <a16:creationId xmlns:a16="http://schemas.microsoft.com/office/drawing/2014/main" id="{D8CF7C10-BA64-1AC6-3076-6667321D07E7}"/>
              </a:ext>
            </a:extLst>
          </p:cNvPr>
          <p:cNvSpPr txBox="1"/>
          <p:nvPr/>
        </p:nvSpPr>
        <p:spPr>
          <a:xfrm>
            <a:off x="709585" y="4794527"/>
            <a:ext cx="10758855" cy="1477328"/>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lgn="l">
              <a:buFont typeface="Arial" panose="020B0604020202020204" pitchFamily="34" charset="0"/>
              <a:buChar char="•"/>
            </a:pPr>
            <a:r>
              <a:rPr lang="en" altLang="zh-CN" b="0" i="0" dirty="0">
                <a:solidFill>
                  <a:srgbClr val="1F2328"/>
                </a:solidFill>
                <a:effectLst/>
                <a:latin typeface="-apple-system"/>
              </a:rPr>
              <a:t>4.3.2.1: A documented procedure for handling detection and resolution of known vulnerabilities for the open source software components of the supplied software;</a:t>
            </a:r>
          </a:p>
          <a:p>
            <a:pPr algn="l">
              <a:buFont typeface="Arial" panose="020B0604020202020204" pitchFamily="34" charset="0"/>
              <a:buChar char="•"/>
            </a:pPr>
            <a:r>
              <a:rPr lang="en" altLang="zh-CN" b="0" i="0" dirty="0">
                <a:solidFill>
                  <a:srgbClr val="1F2328"/>
                </a:solidFill>
                <a:effectLst/>
                <a:latin typeface="-apple-system"/>
              </a:rPr>
              <a:t>4.3.2.2: For each open source software component a record is maintained of the identified known vulnerabilities and action(s) taken (including even if no action was required).</a:t>
            </a:r>
          </a:p>
        </p:txBody>
      </p:sp>
    </p:spTree>
    <p:extLst>
      <p:ext uri="{BB962C8B-B14F-4D97-AF65-F5344CB8AC3E}">
        <p14:creationId xmlns:p14="http://schemas.microsoft.com/office/powerpoint/2010/main" val="2689143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0CCA5-E66F-1C73-07C0-510B52F9BC6A}"/>
              </a:ext>
            </a:extLst>
          </p:cNvPr>
          <p:cNvSpPr>
            <a:spLocks noGrp="1"/>
          </p:cNvSpPr>
          <p:nvPr>
            <p:ph type="title"/>
          </p:nvPr>
        </p:nvSpPr>
        <p:spPr>
          <a:xfrm>
            <a:off x="584200" y="719018"/>
            <a:ext cx="11009627" cy="808459"/>
          </a:xfrm>
        </p:spPr>
        <p:txBody>
          <a:bodyPr/>
          <a:lstStyle/>
          <a:p>
            <a:r>
              <a:rPr lang="en" altLang="zh-CN" dirty="0">
                <a:solidFill>
                  <a:schemeClr val="accent1"/>
                </a:solidFill>
                <a:latin typeface="-apple-system"/>
              </a:rPr>
              <a:t>Completeness</a:t>
            </a:r>
            <a:endParaRPr lang="zh-CN" altLang="en-US" dirty="0">
              <a:solidFill>
                <a:schemeClr val="accent1"/>
              </a:solidFill>
              <a:latin typeface="-apple-system"/>
            </a:endParaRPr>
          </a:p>
        </p:txBody>
      </p:sp>
      <p:sp>
        <p:nvSpPr>
          <p:cNvPr id="3" name="页脚占位符 2">
            <a:extLst>
              <a:ext uri="{FF2B5EF4-FFF2-40B4-BE49-F238E27FC236}">
                <a16:creationId xmlns:a16="http://schemas.microsoft.com/office/drawing/2014/main" id="{257A305F-C90F-4398-3A95-3F542C90BB46}"/>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A4C920E8-5E32-D461-FD60-1035F184380E}"/>
              </a:ext>
            </a:extLst>
          </p:cNvPr>
          <p:cNvSpPr>
            <a:spLocks noGrp="1"/>
          </p:cNvSpPr>
          <p:nvPr>
            <p:ph type="sldNum" sz="quarter" idx="12"/>
          </p:nvPr>
        </p:nvSpPr>
        <p:spPr/>
        <p:txBody>
          <a:bodyPr/>
          <a:lstStyle/>
          <a:p>
            <a:fld id="{E46092E9-BB48-4D0B-9FEF-88367916AF73}" type="slidenum">
              <a:rPr lang="en-GB" smtClean="0"/>
              <a:pPr/>
              <a:t>25</a:t>
            </a:fld>
            <a:endParaRPr lang="en-GB" dirty="0"/>
          </a:p>
        </p:txBody>
      </p:sp>
      <p:sp>
        <p:nvSpPr>
          <p:cNvPr id="6" name="文本占位符 5">
            <a:extLst>
              <a:ext uri="{FF2B5EF4-FFF2-40B4-BE49-F238E27FC236}">
                <a16:creationId xmlns:a16="http://schemas.microsoft.com/office/drawing/2014/main" id="{5D625EEC-11B2-A55F-91DA-E3D556BB2104}"/>
              </a:ext>
            </a:extLst>
          </p:cNvPr>
          <p:cNvSpPr>
            <a:spLocks noGrp="1"/>
          </p:cNvSpPr>
          <p:nvPr>
            <p:ph type="body" sz="quarter" idx="17"/>
          </p:nvPr>
        </p:nvSpPr>
        <p:spPr/>
        <p:txBody>
          <a:bodyPr/>
          <a:lstStyle/>
          <a:p>
            <a:endParaRPr kumimoji="1" lang="zh-CN" altLang="en-US"/>
          </a:p>
        </p:txBody>
      </p:sp>
      <p:sp>
        <p:nvSpPr>
          <p:cNvPr id="8" name="文本框 7">
            <a:extLst>
              <a:ext uri="{FF2B5EF4-FFF2-40B4-BE49-F238E27FC236}">
                <a16:creationId xmlns:a16="http://schemas.microsoft.com/office/drawing/2014/main" id="{AEEA8B09-7472-6593-98AD-C76F267D7C9A}"/>
              </a:ext>
            </a:extLst>
          </p:cNvPr>
          <p:cNvSpPr txBox="1"/>
          <p:nvPr/>
        </p:nvSpPr>
        <p:spPr>
          <a:xfrm>
            <a:off x="685800" y="1527477"/>
            <a:ext cx="10921999" cy="646331"/>
          </a:xfrm>
          <a:prstGeom prst="rect">
            <a:avLst/>
          </a:prstGeom>
          <a:noFill/>
        </p:spPr>
        <p:txBody>
          <a:bodyPr wrap="square">
            <a:spAutoFit/>
          </a:bodyPr>
          <a:lstStyle/>
          <a:p>
            <a:pPr algn="l"/>
            <a:r>
              <a:rPr lang="en" altLang="zh-CN" b="0" i="0" dirty="0">
                <a:solidFill>
                  <a:srgbClr val="1F2328"/>
                </a:solidFill>
                <a:effectLst/>
                <a:latin typeface="-apple-system"/>
              </a:rPr>
              <a:t>For a program to conform with this specification, the organization shall affirm that the program satisfies the requirements presented in this document.</a:t>
            </a:r>
          </a:p>
        </p:txBody>
      </p:sp>
      <p:sp>
        <p:nvSpPr>
          <p:cNvPr id="10" name="文本框 9">
            <a:extLst>
              <a:ext uri="{FF2B5EF4-FFF2-40B4-BE49-F238E27FC236}">
                <a16:creationId xmlns:a16="http://schemas.microsoft.com/office/drawing/2014/main" id="{F616445B-986E-609E-A4FD-5DCEDE5EA2E3}"/>
              </a:ext>
            </a:extLst>
          </p:cNvPr>
          <p:cNvSpPr txBox="1"/>
          <p:nvPr/>
        </p:nvSpPr>
        <p:spPr>
          <a:xfrm>
            <a:off x="685799" y="2358416"/>
            <a:ext cx="10811107" cy="923330"/>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lgn="l">
              <a:buFont typeface="Arial" panose="020B0604020202020204" pitchFamily="34" charset="0"/>
              <a:buChar char="•"/>
            </a:pPr>
            <a:r>
              <a:rPr lang="en" altLang="zh-CN" b="0" i="0" dirty="0">
                <a:solidFill>
                  <a:srgbClr val="1F2328"/>
                </a:solidFill>
                <a:effectLst/>
                <a:latin typeface="-apple-system"/>
              </a:rPr>
              <a:t>4.4.1.1: Documented evidence affirming the program specified in 4.1.4 satisfies all the requirements of this document.</a:t>
            </a:r>
          </a:p>
        </p:txBody>
      </p:sp>
    </p:spTree>
    <p:extLst>
      <p:ext uri="{BB962C8B-B14F-4D97-AF65-F5344CB8AC3E}">
        <p14:creationId xmlns:p14="http://schemas.microsoft.com/office/powerpoint/2010/main" val="3904136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6593D2-6672-CA3A-93AE-D36B0F948C02}"/>
              </a:ext>
            </a:extLst>
          </p:cNvPr>
          <p:cNvSpPr>
            <a:spLocks noGrp="1"/>
          </p:cNvSpPr>
          <p:nvPr>
            <p:ph type="title"/>
          </p:nvPr>
        </p:nvSpPr>
        <p:spPr/>
        <p:txBody>
          <a:bodyPr/>
          <a:lstStyle/>
          <a:p>
            <a:r>
              <a:rPr lang="en-US" altLang="zh-CN" dirty="0">
                <a:solidFill>
                  <a:schemeClr val="accent1"/>
                </a:solidFill>
                <a:latin typeface="-apple-system"/>
              </a:rPr>
              <a:t>Duration</a:t>
            </a:r>
            <a:endParaRPr lang="zh-CN" altLang="en-US" dirty="0">
              <a:solidFill>
                <a:schemeClr val="accent1"/>
              </a:solidFill>
              <a:latin typeface="-apple-system"/>
            </a:endParaRPr>
          </a:p>
        </p:txBody>
      </p:sp>
      <p:sp>
        <p:nvSpPr>
          <p:cNvPr id="3" name="页脚占位符 2">
            <a:extLst>
              <a:ext uri="{FF2B5EF4-FFF2-40B4-BE49-F238E27FC236}">
                <a16:creationId xmlns:a16="http://schemas.microsoft.com/office/drawing/2014/main" id="{17A0DD37-E22C-846C-7D85-A5CA8145B04C}"/>
              </a:ext>
            </a:extLst>
          </p:cNvPr>
          <p:cNvSpPr>
            <a:spLocks noGrp="1"/>
          </p:cNvSpPr>
          <p:nvPr>
            <p:ph type="ftr" sz="quarter" idx="11"/>
          </p:nvPr>
        </p:nvSpPr>
        <p:spPr/>
        <p:txBody>
          <a:bodyPr/>
          <a:lstStyle/>
          <a:p>
            <a:r>
              <a:rPr lang="en-GB"/>
              <a:t>Corporate Presentation</a:t>
            </a:r>
            <a:endParaRPr lang="en-GB" dirty="0"/>
          </a:p>
        </p:txBody>
      </p:sp>
      <p:sp>
        <p:nvSpPr>
          <p:cNvPr id="4" name="灯片编号占位符 3">
            <a:extLst>
              <a:ext uri="{FF2B5EF4-FFF2-40B4-BE49-F238E27FC236}">
                <a16:creationId xmlns:a16="http://schemas.microsoft.com/office/drawing/2014/main" id="{20BE1CB3-FC73-C81D-97A1-A5FBE9714569}"/>
              </a:ext>
            </a:extLst>
          </p:cNvPr>
          <p:cNvSpPr>
            <a:spLocks noGrp="1"/>
          </p:cNvSpPr>
          <p:nvPr>
            <p:ph type="sldNum" sz="quarter" idx="12"/>
          </p:nvPr>
        </p:nvSpPr>
        <p:spPr/>
        <p:txBody>
          <a:bodyPr/>
          <a:lstStyle/>
          <a:p>
            <a:fld id="{E46092E9-BB48-4D0B-9FEF-88367916AF73}" type="slidenum">
              <a:rPr lang="en-GB" smtClean="0"/>
              <a:pPr/>
              <a:t>26</a:t>
            </a:fld>
            <a:endParaRPr lang="en-GB" dirty="0"/>
          </a:p>
        </p:txBody>
      </p:sp>
      <p:sp>
        <p:nvSpPr>
          <p:cNvPr id="6" name="文本占位符 5">
            <a:extLst>
              <a:ext uri="{FF2B5EF4-FFF2-40B4-BE49-F238E27FC236}">
                <a16:creationId xmlns:a16="http://schemas.microsoft.com/office/drawing/2014/main" id="{4388C96E-18FB-47F9-E252-3DB851B6959B}"/>
              </a:ext>
            </a:extLst>
          </p:cNvPr>
          <p:cNvSpPr>
            <a:spLocks noGrp="1"/>
          </p:cNvSpPr>
          <p:nvPr>
            <p:ph type="body" sz="quarter" idx="17"/>
          </p:nvPr>
        </p:nvSpPr>
        <p:spPr/>
        <p:txBody>
          <a:bodyPr/>
          <a:lstStyle/>
          <a:p>
            <a:endParaRPr kumimoji="1" lang="zh-CN" altLang="en-US"/>
          </a:p>
        </p:txBody>
      </p:sp>
      <p:sp>
        <p:nvSpPr>
          <p:cNvPr id="8" name="文本框 7">
            <a:extLst>
              <a:ext uri="{FF2B5EF4-FFF2-40B4-BE49-F238E27FC236}">
                <a16:creationId xmlns:a16="http://schemas.microsoft.com/office/drawing/2014/main" id="{23D0ED9A-58C9-2024-516C-B2C4F265DB4A}"/>
              </a:ext>
            </a:extLst>
          </p:cNvPr>
          <p:cNvSpPr txBox="1"/>
          <p:nvPr/>
        </p:nvSpPr>
        <p:spPr>
          <a:xfrm>
            <a:off x="763859" y="1596509"/>
            <a:ext cx="10309302" cy="923330"/>
          </a:xfrm>
          <a:prstGeom prst="rect">
            <a:avLst/>
          </a:prstGeom>
          <a:noFill/>
        </p:spPr>
        <p:txBody>
          <a:bodyPr wrap="square">
            <a:spAutoFit/>
          </a:bodyPr>
          <a:lstStyle/>
          <a:p>
            <a:r>
              <a:rPr lang="en" altLang="zh-CN" b="0" i="0" dirty="0">
                <a:solidFill>
                  <a:srgbClr val="1F2328"/>
                </a:solidFill>
                <a:effectLst/>
                <a:latin typeface="-apple-system"/>
              </a:rPr>
              <a:t>A program that is </a:t>
            </a:r>
            <a:r>
              <a:rPr lang="en" altLang="zh-CN" b="0" i="0" dirty="0" err="1">
                <a:solidFill>
                  <a:srgbClr val="1F2328"/>
                </a:solidFill>
                <a:effectLst/>
                <a:latin typeface="-apple-system"/>
              </a:rPr>
              <a:t>OpenChain</a:t>
            </a:r>
            <a:r>
              <a:rPr lang="en" altLang="zh-CN" b="0" i="0" dirty="0">
                <a:solidFill>
                  <a:srgbClr val="1F2328"/>
                </a:solidFill>
                <a:effectLst/>
                <a:latin typeface="-apple-system"/>
              </a:rPr>
              <a:t> conformant with this version of the specification shall last 18 months from the date conformance validation was obtained. The conformance validation registration procedure can be found on the </a:t>
            </a:r>
            <a:r>
              <a:rPr lang="en" altLang="zh-CN" b="0" i="0" dirty="0" err="1">
                <a:solidFill>
                  <a:srgbClr val="1F2328"/>
                </a:solidFill>
                <a:effectLst/>
                <a:latin typeface="-apple-system"/>
              </a:rPr>
              <a:t>OpenChain</a:t>
            </a:r>
            <a:r>
              <a:rPr lang="en" altLang="zh-CN" b="0" i="0" dirty="0">
                <a:solidFill>
                  <a:srgbClr val="1F2328"/>
                </a:solidFill>
                <a:effectLst/>
                <a:latin typeface="-apple-system"/>
              </a:rPr>
              <a:t> project's website.</a:t>
            </a:r>
            <a:endParaRPr lang="zh-CN" altLang="en-US" dirty="0"/>
          </a:p>
        </p:txBody>
      </p:sp>
      <p:sp>
        <p:nvSpPr>
          <p:cNvPr id="10" name="文本框 9">
            <a:extLst>
              <a:ext uri="{FF2B5EF4-FFF2-40B4-BE49-F238E27FC236}">
                <a16:creationId xmlns:a16="http://schemas.microsoft.com/office/drawing/2014/main" id="{2B779954-9E1A-8CF6-5BF7-12D2E054ABFC}"/>
              </a:ext>
            </a:extLst>
          </p:cNvPr>
          <p:cNvSpPr txBox="1"/>
          <p:nvPr/>
        </p:nvSpPr>
        <p:spPr>
          <a:xfrm>
            <a:off x="763858" y="3316589"/>
            <a:ext cx="10309301" cy="923330"/>
          </a:xfrm>
          <a:prstGeom prst="rect">
            <a:avLst/>
          </a:prstGeom>
          <a:noFill/>
        </p:spPr>
        <p:txBody>
          <a:bodyPr wrap="square">
            <a:spAutoFit/>
          </a:bodyPr>
          <a:lstStyle/>
          <a:p>
            <a:pPr algn="l"/>
            <a:r>
              <a:rPr lang="en" altLang="zh-CN" b="1" i="0" dirty="0">
                <a:solidFill>
                  <a:srgbClr val="1F2328"/>
                </a:solidFill>
                <a:effectLst/>
                <a:latin typeface="-apple-system"/>
              </a:rPr>
              <a:t>Verification material(s):</a:t>
            </a:r>
          </a:p>
          <a:p>
            <a:pPr algn="l"/>
            <a:r>
              <a:rPr lang="en" altLang="zh-CN" b="0" i="0" dirty="0">
                <a:solidFill>
                  <a:srgbClr val="1F2328"/>
                </a:solidFill>
                <a:effectLst/>
                <a:latin typeface="-apple-system"/>
              </a:rPr>
              <a:t>— 4.4.2.1: A document affirming the program meets all the requirements of this specification, within the past 18 months of obtaining conformance validation.</a:t>
            </a:r>
          </a:p>
        </p:txBody>
      </p:sp>
    </p:spTree>
    <p:extLst>
      <p:ext uri="{BB962C8B-B14F-4D97-AF65-F5344CB8AC3E}">
        <p14:creationId xmlns:p14="http://schemas.microsoft.com/office/powerpoint/2010/main" val="3182286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B3D4-9829-604C-4F61-A00F482011F2}"/>
              </a:ext>
            </a:extLst>
          </p:cNvPr>
          <p:cNvSpPr>
            <a:spLocks noGrp="1"/>
          </p:cNvSpPr>
          <p:nvPr>
            <p:ph type="title"/>
          </p:nvPr>
        </p:nvSpPr>
        <p:spPr/>
        <p:txBody>
          <a:bodyPr/>
          <a:lstStyle/>
          <a:p>
            <a:r>
              <a:rPr lang="en-US" dirty="0">
                <a:solidFill>
                  <a:schemeClr val="tx2"/>
                </a:solidFill>
              </a:rPr>
              <a:t>Overview</a:t>
            </a:r>
          </a:p>
        </p:txBody>
      </p:sp>
      <p:sp>
        <p:nvSpPr>
          <p:cNvPr id="3" name="Footer Placeholder 2">
            <a:extLst>
              <a:ext uri="{FF2B5EF4-FFF2-40B4-BE49-F238E27FC236}">
                <a16:creationId xmlns:a16="http://schemas.microsoft.com/office/drawing/2014/main" id="{7350FF18-D210-E4BB-A7C8-8C78B9ECA539}"/>
              </a:ext>
            </a:extLst>
          </p:cNvPr>
          <p:cNvSpPr>
            <a:spLocks noGrp="1"/>
          </p:cNvSpPr>
          <p:nvPr>
            <p:ph type="ftr" sz="quarter" idx="11"/>
          </p:nvPr>
        </p:nvSpPr>
        <p:spPr/>
        <p:txBody>
          <a:bodyPr/>
          <a:lstStyle/>
          <a:p>
            <a:r>
              <a:rPr lang="en-GB"/>
              <a:t>Corporate Presentation</a:t>
            </a:r>
            <a:endParaRPr lang="en-GB" dirty="0"/>
          </a:p>
        </p:txBody>
      </p:sp>
      <p:sp>
        <p:nvSpPr>
          <p:cNvPr id="4" name="Slide Number Placeholder 3">
            <a:extLst>
              <a:ext uri="{FF2B5EF4-FFF2-40B4-BE49-F238E27FC236}">
                <a16:creationId xmlns:a16="http://schemas.microsoft.com/office/drawing/2014/main" id="{FA9864B5-4F50-36DC-6226-F577DD1721F5}"/>
              </a:ext>
            </a:extLst>
          </p:cNvPr>
          <p:cNvSpPr>
            <a:spLocks noGrp="1"/>
          </p:cNvSpPr>
          <p:nvPr>
            <p:ph type="sldNum" sz="quarter" idx="12"/>
          </p:nvPr>
        </p:nvSpPr>
        <p:spPr/>
        <p:txBody>
          <a:bodyPr/>
          <a:lstStyle/>
          <a:p>
            <a:fld id="{E46092E9-BB48-4D0B-9FEF-88367916AF73}" type="slidenum">
              <a:rPr lang="en-GB" smtClean="0"/>
              <a:pPr/>
              <a:t>3</a:t>
            </a:fld>
            <a:endParaRPr lang="en-GB" dirty="0"/>
          </a:p>
        </p:txBody>
      </p:sp>
      <p:sp>
        <p:nvSpPr>
          <p:cNvPr id="6" name="Text Placeholder 5">
            <a:extLst>
              <a:ext uri="{FF2B5EF4-FFF2-40B4-BE49-F238E27FC236}">
                <a16:creationId xmlns:a16="http://schemas.microsoft.com/office/drawing/2014/main" id="{CA65270B-E032-0384-D09B-B34118B3EAB3}"/>
              </a:ext>
            </a:extLst>
          </p:cNvPr>
          <p:cNvSpPr>
            <a:spLocks noGrp="1"/>
          </p:cNvSpPr>
          <p:nvPr>
            <p:ph type="body" sz="quarter" idx="17"/>
          </p:nvPr>
        </p:nvSpPr>
        <p:spPr>
          <a:xfrm>
            <a:off x="584200" y="412229"/>
            <a:ext cx="2778572" cy="511422"/>
          </a:xfrm>
        </p:spPr>
        <p:txBody>
          <a:bodyPr/>
          <a:lstStyle/>
          <a:p>
            <a:r>
              <a:rPr lang="en-US" dirty="0"/>
              <a:t>00/</a:t>
            </a:r>
            <a:r>
              <a:rPr lang="en-US" altLang="zh-CN" dirty="0"/>
              <a:t>Adoption by </a:t>
            </a:r>
            <a:r>
              <a:rPr lang="en-US" altLang="zh-CN" dirty="0" err="1"/>
              <a:t>openEuler</a:t>
            </a:r>
            <a:endParaRPr lang="fr-FR" dirty="0"/>
          </a:p>
          <a:p>
            <a:pPr marL="0" indent="0">
              <a:buNone/>
            </a:pPr>
            <a:endParaRPr lang="en-US" dirty="0"/>
          </a:p>
        </p:txBody>
      </p:sp>
      <p:sp>
        <p:nvSpPr>
          <p:cNvPr id="10" name="TextBox 9">
            <a:extLst>
              <a:ext uri="{FF2B5EF4-FFF2-40B4-BE49-F238E27FC236}">
                <a16:creationId xmlns:a16="http://schemas.microsoft.com/office/drawing/2014/main" id="{8F5E6D00-AE32-0551-1B8D-2877C195E2B9}"/>
              </a:ext>
            </a:extLst>
          </p:cNvPr>
          <p:cNvSpPr txBox="1"/>
          <p:nvPr/>
        </p:nvSpPr>
        <p:spPr>
          <a:xfrm>
            <a:off x="705296" y="1726753"/>
            <a:ext cx="5514529" cy="3970318"/>
          </a:xfrm>
          <a:prstGeom prst="rect">
            <a:avLst/>
          </a:prstGeom>
          <a:noFill/>
        </p:spPr>
        <p:txBody>
          <a:bodyPr wrap="square">
            <a:spAutoFit/>
          </a:bodyPr>
          <a:lstStyle/>
          <a:p>
            <a:pPr marL="285750" indent="-285750">
              <a:buFont typeface="Arial" panose="020B0604020202020204" pitchFamily="34" charset="0"/>
              <a:buChar char="•"/>
            </a:pPr>
            <a:r>
              <a:rPr lang="en-US" sz="1800" b="0" i="0" u="none" strike="noStrike" baseline="0" dirty="0">
                <a:latin typeface="Tahoma" panose="020B0604030504040204" pitchFamily="34" charset="0"/>
              </a:rPr>
              <a:t>ISO/IEC 18974:2023 is an international standard maintained by the </a:t>
            </a:r>
            <a:r>
              <a:rPr lang="en-US" sz="1800" b="0" i="0" u="none" strike="noStrike" baseline="0" dirty="0" err="1">
                <a:latin typeface="Tahoma" panose="020B0604030504040204" pitchFamily="34" charset="0"/>
              </a:rPr>
              <a:t>OpenChain</a:t>
            </a:r>
            <a:r>
              <a:rPr lang="en-US" sz="1800" b="0" i="0" u="none" strike="noStrike" baseline="0" dirty="0">
                <a:latin typeface="Tahoma" panose="020B0604030504040204" pitchFamily="34" charset="0"/>
              </a:rPr>
              <a:t> Project, which defines the key requirements of establishing and managing a quality open-source security assurance program.</a:t>
            </a:r>
            <a:endParaRPr lang="en-US" dirty="0"/>
          </a:p>
          <a:p>
            <a:pPr marL="285750" indent="-285750">
              <a:buFont typeface="Arial" panose="020B0604020202020204" pitchFamily="34" charset="0"/>
              <a:buChar char="•"/>
            </a:pPr>
            <a:endParaRPr lang="en-US" sz="1800" b="0" i="0" u="none" strike="noStrike" baseline="0" dirty="0">
              <a:latin typeface="Tahoma" panose="020B0604030504040204" pitchFamily="34" charset="0"/>
            </a:endParaRPr>
          </a:p>
          <a:p>
            <a:pPr marL="285750" indent="-285750">
              <a:buFont typeface="Arial" panose="020B0604020202020204" pitchFamily="34" charset="0"/>
              <a:buChar char="•"/>
            </a:pPr>
            <a:r>
              <a:rPr lang="en-US" sz="1800" b="0" i="0" u="none" strike="noStrike" baseline="0" dirty="0">
                <a:latin typeface="Tahoma" panose="020B0604030504040204" pitchFamily="34" charset="0"/>
              </a:rPr>
              <a:t>This study analyzes the rationale behind </a:t>
            </a:r>
            <a:r>
              <a:rPr lang="en-US" sz="1800" b="0" i="0" u="none" strike="noStrike" baseline="0" dirty="0" err="1">
                <a:latin typeface="Tahoma" panose="020B0604030504040204" pitchFamily="34" charset="0"/>
              </a:rPr>
              <a:t>openEuler'sadoption</a:t>
            </a:r>
            <a:r>
              <a:rPr lang="en-US" sz="1800" b="0" i="0" u="none" strike="noStrike" baseline="0" dirty="0">
                <a:latin typeface="Tahoma" panose="020B0604030504040204" pitchFamily="34" charset="0"/>
              </a:rPr>
              <a:t> of ISO/IEC 18974:2023 and shares best practices derived from this </a:t>
            </a:r>
            <a:r>
              <a:rPr lang="en-US" sz="1800" b="0" i="0" u="none" strike="noStrike" baseline="0" dirty="0" err="1">
                <a:latin typeface="Tahoma" panose="020B0604030504040204" pitchFamily="34" charset="0"/>
              </a:rPr>
              <a:t>process.These</a:t>
            </a:r>
            <a:r>
              <a:rPr lang="en-US" sz="1800" b="0" i="0" u="none" strike="noStrike" baseline="0" dirty="0">
                <a:latin typeface="Tahoma" panose="020B0604030504040204" pitchFamily="34" charset="0"/>
              </a:rPr>
              <a:t> practices have empowered the </a:t>
            </a:r>
            <a:r>
              <a:rPr lang="en-US" sz="1800" b="0" i="0" u="none" strike="noStrike" baseline="0" dirty="0" err="1">
                <a:latin typeface="Tahoma" panose="020B0604030504040204" pitchFamily="34" charset="0"/>
              </a:rPr>
              <a:t>openEuler</a:t>
            </a:r>
            <a:r>
              <a:rPr lang="en-US" sz="1800" b="0" i="0" u="none" strike="noStrike" baseline="0" dirty="0">
                <a:latin typeface="Tahoma" panose="020B0604030504040204" pitchFamily="34" charset="0"/>
              </a:rPr>
              <a:t> community to optimize processes, cultivate talent, construct community rules, and enhance the security of open-source software releases. </a:t>
            </a:r>
            <a:endParaRPr lang="en-US" dirty="0"/>
          </a:p>
        </p:txBody>
      </p:sp>
      <p:pic>
        <p:nvPicPr>
          <p:cNvPr id="12" name="Picture 11">
            <a:extLst>
              <a:ext uri="{FF2B5EF4-FFF2-40B4-BE49-F238E27FC236}">
                <a16:creationId xmlns:a16="http://schemas.microsoft.com/office/drawing/2014/main" id="{2C442E8A-7B50-66DB-71AE-8A926F33E0C9}"/>
              </a:ext>
            </a:extLst>
          </p:cNvPr>
          <p:cNvPicPr>
            <a:picLocks noChangeAspect="1"/>
          </p:cNvPicPr>
          <p:nvPr/>
        </p:nvPicPr>
        <p:blipFill>
          <a:blip r:embed="rId2"/>
          <a:stretch>
            <a:fillRect/>
          </a:stretch>
        </p:blipFill>
        <p:spPr>
          <a:xfrm>
            <a:off x="6513151" y="923651"/>
            <a:ext cx="4373924" cy="5520991"/>
          </a:xfrm>
          <a:prstGeom prst="rect">
            <a:avLst/>
          </a:prstGeom>
        </p:spPr>
      </p:pic>
    </p:spTree>
    <p:extLst>
      <p:ext uri="{BB962C8B-B14F-4D97-AF65-F5344CB8AC3E}">
        <p14:creationId xmlns:p14="http://schemas.microsoft.com/office/powerpoint/2010/main" val="363877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B3D4-9829-604C-4F61-A00F482011F2}"/>
              </a:ext>
            </a:extLst>
          </p:cNvPr>
          <p:cNvSpPr>
            <a:spLocks noGrp="1"/>
          </p:cNvSpPr>
          <p:nvPr>
            <p:ph type="title"/>
          </p:nvPr>
        </p:nvSpPr>
        <p:spPr/>
        <p:txBody>
          <a:bodyPr/>
          <a:lstStyle/>
          <a:p>
            <a:r>
              <a:rPr lang="en-US" dirty="0">
                <a:solidFill>
                  <a:schemeClr val="tx2"/>
                </a:solidFill>
              </a:rPr>
              <a:t>Understanding ISO/IEC 18974:2023</a:t>
            </a:r>
          </a:p>
        </p:txBody>
      </p:sp>
      <p:sp>
        <p:nvSpPr>
          <p:cNvPr id="3" name="Footer Placeholder 2">
            <a:extLst>
              <a:ext uri="{FF2B5EF4-FFF2-40B4-BE49-F238E27FC236}">
                <a16:creationId xmlns:a16="http://schemas.microsoft.com/office/drawing/2014/main" id="{7350FF18-D210-E4BB-A7C8-8C78B9ECA539}"/>
              </a:ext>
            </a:extLst>
          </p:cNvPr>
          <p:cNvSpPr>
            <a:spLocks noGrp="1"/>
          </p:cNvSpPr>
          <p:nvPr>
            <p:ph type="ftr" sz="quarter" idx="11"/>
          </p:nvPr>
        </p:nvSpPr>
        <p:spPr/>
        <p:txBody>
          <a:bodyPr/>
          <a:lstStyle/>
          <a:p>
            <a:r>
              <a:rPr lang="en-GB"/>
              <a:t>Corporate Presentation</a:t>
            </a:r>
            <a:endParaRPr lang="en-GB" dirty="0"/>
          </a:p>
        </p:txBody>
      </p:sp>
      <p:sp>
        <p:nvSpPr>
          <p:cNvPr id="4" name="Slide Number Placeholder 3">
            <a:extLst>
              <a:ext uri="{FF2B5EF4-FFF2-40B4-BE49-F238E27FC236}">
                <a16:creationId xmlns:a16="http://schemas.microsoft.com/office/drawing/2014/main" id="{FA9864B5-4F50-36DC-6226-F577DD1721F5}"/>
              </a:ext>
            </a:extLst>
          </p:cNvPr>
          <p:cNvSpPr>
            <a:spLocks noGrp="1"/>
          </p:cNvSpPr>
          <p:nvPr>
            <p:ph type="sldNum" sz="quarter" idx="12"/>
          </p:nvPr>
        </p:nvSpPr>
        <p:spPr/>
        <p:txBody>
          <a:bodyPr/>
          <a:lstStyle/>
          <a:p>
            <a:fld id="{E46092E9-BB48-4D0B-9FEF-88367916AF73}" type="slidenum">
              <a:rPr lang="en-GB" smtClean="0"/>
              <a:pPr/>
              <a:t>4</a:t>
            </a:fld>
            <a:endParaRPr lang="en-GB" dirty="0"/>
          </a:p>
        </p:txBody>
      </p:sp>
      <p:sp>
        <p:nvSpPr>
          <p:cNvPr id="6" name="Text Placeholder 5">
            <a:extLst>
              <a:ext uri="{FF2B5EF4-FFF2-40B4-BE49-F238E27FC236}">
                <a16:creationId xmlns:a16="http://schemas.microsoft.com/office/drawing/2014/main" id="{CA65270B-E032-0384-D09B-B34118B3EAB3}"/>
              </a:ext>
            </a:extLst>
          </p:cNvPr>
          <p:cNvSpPr>
            <a:spLocks noGrp="1"/>
          </p:cNvSpPr>
          <p:nvPr>
            <p:ph type="body" sz="quarter" idx="17"/>
          </p:nvPr>
        </p:nvSpPr>
        <p:spPr>
          <a:xfrm>
            <a:off x="584200" y="412229"/>
            <a:ext cx="2778572" cy="511422"/>
          </a:xfrm>
        </p:spPr>
        <p:txBody>
          <a:bodyPr/>
          <a:lstStyle/>
          <a:p>
            <a:r>
              <a:rPr lang="en-US" dirty="0"/>
              <a:t>00/</a:t>
            </a:r>
            <a:r>
              <a:rPr lang="en-US" altLang="zh-CN" dirty="0"/>
              <a:t>Adoption by </a:t>
            </a:r>
            <a:r>
              <a:rPr lang="en-US" altLang="zh-CN" dirty="0" err="1"/>
              <a:t>openEuler</a:t>
            </a:r>
            <a:endParaRPr lang="fr-FR" dirty="0"/>
          </a:p>
          <a:p>
            <a:pPr marL="0" indent="0">
              <a:buNone/>
            </a:pPr>
            <a:endParaRPr lang="en-US" dirty="0"/>
          </a:p>
        </p:txBody>
      </p:sp>
      <p:sp>
        <p:nvSpPr>
          <p:cNvPr id="7" name="TextBox 6">
            <a:extLst>
              <a:ext uri="{FF2B5EF4-FFF2-40B4-BE49-F238E27FC236}">
                <a16:creationId xmlns:a16="http://schemas.microsoft.com/office/drawing/2014/main" id="{3DBDA8BC-D582-5012-7FAB-C6202D2AF6D0}"/>
              </a:ext>
            </a:extLst>
          </p:cNvPr>
          <p:cNvSpPr txBox="1"/>
          <p:nvPr/>
        </p:nvSpPr>
        <p:spPr>
          <a:xfrm>
            <a:off x="695325" y="1527477"/>
            <a:ext cx="11163300" cy="646331"/>
          </a:xfrm>
          <a:prstGeom prst="rect">
            <a:avLst/>
          </a:prstGeom>
          <a:noFill/>
        </p:spPr>
        <p:txBody>
          <a:bodyPr wrap="square">
            <a:spAutoFit/>
          </a:bodyPr>
          <a:lstStyle/>
          <a:p>
            <a:r>
              <a:rPr lang="en-US" sz="1800" b="0" i="0" u="none" strike="noStrike" baseline="0" dirty="0">
                <a:latin typeface="Tahoma" panose="020B0604030504040204" pitchFamily="34" charset="0"/>
              </a:rPr>
              <a:t>The ISO/IEC 18974:2023 is the standard maintained by the </a:t>
            </a:r>
            <a:r>
              <a:rPr lang="en-US" sz="1800" b="0" i="0" u="none" strike="noStrike" baseline="0" dirty="0" err="1">
                <a:latin typeface="Tahoma" panose="020B0604030504040204" pitchFamily="34" charset="0"/>
              </a:rPr>
              <a:t>OpenChainProject</a:t>
            </a:r>
            <a:r>
              <a:rPr lang="en-US" sz="1800" b="0" i="0" u="none" strike="noStrike" baseline="0" dirty="0">
                <a:latin typeface="Tahoma" panose="020B0604030504040204" pitchFamily="34" charset="0"/>
              </a:rPr>
              <a:t>, which defines the key requirements of a quality open-source security assurance program.</a:t>
            </a:r>
            <a:endParaRPr lang="en-US" dirty="0"/>
          </a:p>
        </p:txBody>
      </p:sp>
      <p:sp>
        <p:nvSpPr>
          <p:cNvPr id="9" name="TextBox 8">
            <a:extLst>
              <a:ext uri="{FF2B5EF4-FFF2-40B4-BE49-F238E27FC236}">
                <a16:creationId xmlns:a16="http://schemas.microsoft.com/office/drawing/2014/main" id="{58B679AF-890E-B94E-AF8B-4DD8B939E306}"/>
              </a:ext>
            </a:extLst>
          </p:cNvPr>
          <p:cNvSpPr txBox="1"/>
          <p:nvPr/>
        </p:nvSpPr>
        <p:spPr>
          <a:xfrm>
            <a:off x="695325" y="2208889"/>
            <a:ext cx="10325100" cy="923330"/>
          </a:xfrm>
          <a:prstGeom prst="rect">
            <a:avLst/>
          </a:prstGeom>
          <a:noFill/>
        </p:spPr>
        <p:txBody>
          <a:bodyPr wrap="square">
            <a:spAutoFit/>
          </a:bodyPr>
          <a:lstStyle/>
          <a:p>
            <a:r>
              <a:rPr lang="en-US" sz="1800" b="0" i="0" u="none" strike="noStrike" baseline="0" dirty="0">
                <a:latin typeface="Tahoma" panose="020B0604030504040204" pitchFamily="34" charset="0"/>
              </a:rPr>
              <a:t>ISO/IEC 18974 helps organizations check open source for known security vulnerability issues like CVEs, GitHub dependency alerts or package manager alerts. It is lightweight, easy to read and is supported by our global community with free reference material and conformance resources. </a:t>
            </a:r>
            <a:endParaRPr lang="en-US" dirty="0"/>
          </a:p>
        </p:txBody>
      </p:sp>
      <p:sp>
        <p:nvSpPr>
          <p:cNvPr id="11" name="TextBox 10">
            <a:extLst>
              <a:ext uri="{FF2B5EF4-FFF2-40B4-BE49-F238E27FC236}">
                <a16:creationId xmlns:a16="http://schemas.microsoft.com/office/drawing/2014/main" id="{81729D00-F43D-5E1D-FC49-5016D81A660D}"/>
              </a:ext>
            </a:extLst>
          </p:cNvPr>
          <p:cNvSpPr txBox="1"/>
          <p:nvPr/>
        </p:nvSpPr>
        <p:spPr>
          <a:xfrm>
            <a:off x="4292382" y="3203179"/>
            <a:ext cx="3440365" cy="830997"/>
          </a:xfrm>
          <a:prstGeom prst="rect">
            <a:avLst/>
          </a:prstGeom>
          <a:noFill/>
        </p:spPr>
        <p:txBody>
          <a:bodyPr wrap="none" rtlCol="0">
            <a:spAutoFit/>
          </a:bodyPr>
          <a:lstStyle/>
          <a:p>
            <a:r>
              <a:rPr lang="en-US" sz="4800" b="1" dirty="0">
                <a:solidFill>
                  <a:schemeClr val="tx2"/>
                </a:solidFill>
              </a:rPr>
              <a:t>It identifies</a:t>
            </a:r>
          </a:p>
        </p:txBody>
      </p:sp>
      <p:sp>
        <p:nvSpPr>
          <p:cNvPr id="13" name="Rectangle: Rounded Corners 12">
            <a:extLst>
              <a:ext uri="{FF2B5EF4-FFF2-40B4-BE49-F238E27FC236}">
                <a16:creationId xmlns:a16="http://schemas.microsoft.com/office/drawing/2014/main" id="{F496F437-EC51-EEC2-31FD-7A6D5F0C69A3}"/>
              </a:ext>
            </a:extLst>
          </p:cNvPr>
          <p:cNvSpPr/>
          <p:nvPr/>
        </p:nvSpPr>
        <p:spPr>
          <a:xfrm>
            <a:off x="1154469" y="5244798"/>
            <a:ext cx="3007956" cy="7728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key places to have security processes</a:t>
            </a:r>
          </a:p>
        </p:txBody>
      </p:sp>
      <p:pic>
        <p:nvPicPr>
          <p:cNvPr id="15" name="Picture 14">
            <a:extLst>
              <a:ext uri="{FF2B5EF4-FFF2-40B4-BE49-F238E27FC236}">
                <a16:creationId xmlns:a16="http://schemas.microsoft.com/office/drawing/2014/main" id="{B7EEF721-C510-CFF7-BFB0-A5BD3B606199}"/>
              </a:ext>
            </a:extLst>
          </p:cNvPr>
          <p:cNvPicPr>
            <a:picLocks noChangeAspect="1"/>
          </p:cNvPicPr>
          <p:nvPr/>
        </p:nvPicPr>
        <p:blipFill>
          <a:blip r:embed="rId2"/>
          <a:stretch>
            <a:fillRect/>
          </a:stretch>
        </p:blipFill>
        <p:spPr>
          <a:xfrm>
            <a:off x="1826856" y="4034176"/>
            <a:ext cx="899238" cy="1005927"/>
          </a:xfrm>
          <a:prstGeom prst="rect">
            <a:avLst/>
          </a:prstGeom>
        </p:spPr>
      </p:pic>
      <p:pic>
        <p:nvPicPr>
          <p:cNvPr id="17" name="Picture 16">
            <a:extLst>
              <a:ext uri="{FF2B5EF4-FFF2-40B4-BE49-F238E27FC236}">
                <a16:creationId xmlns:a16="http://schemas.microsoft.com/office/drawing/2014/main" id="{9892310D-7F73-4848-58C8-48393FC1015E}"/>
              </a:ext>
            </a:extLst>
          </p:cNvPr>
          <p:cNvPicPr>
            <a:picLocks noChangeAspect="1"/>
          </p:cNvPicPr>
          <p:nvPr/>
        </p:nvPicPr>
        <p:blipFill>
          <a:blip r:embed="rId3"/>
          <a:stretch>
            <a:fillRect/>
          </a:stretch>
        </p:blipFill>
        <p:spPr>
          <a:xfrm>
            <a:off x="5471497" y="3919866"/>
            <a:ext cx="1082134" cy="1120237"/>
          </a:xfrm>
          <a:prstGeom prst="rect">
            <a:avLst/>
          </a:prstGeom>
        </p:spPr>
      </p:pic>
      <p:pic>
        <p:nvPicPr>
          <p:cNvPr id="19" name="Picture 18">
            <a:extLst>
              <a:ext uri="{FF2B5EF4-FFF2-40B4-BE49-F238E27FC236}">
                <a16:creationId xmlns:a16="http://schemas.microsoft.com/office/drawing/2014/main" id="{4FA7CCBE-5860-5C16-4AC9-5AF8E0140ADB}"/>
              </a:ext>
            </a:extLst>
          </p:cNvPr>
          <p:cNvPicPr>
            <a:picLocks noChangeAspect="1"/>
          </p:cNvPicPr>
          <p:nvPr/>
        </p:nvPicPr>
        <p:blipFill>
          <a:blip r:embed="rId4"/>
          <a:stretch>
            <a:fillRect/>
          </a:stretch>
        </p:blipFill>
        <p:spPr>
          <a:xfrm>
            <a:off x="9299034" y="3996072"/>
            <a:ext cx="983065" cy="967824"/>
          </a:xfrm>
          <a:prstGeom prst="rect">
            <a:avLst/>
          </a:prstGeom>
        </p:spPr>
      </p:pic>
      <p:sp>
        <p:nvSpPr>
          <p:cNvPr id="20" name="Rectangle: Rounded Corners 19">
            <a:extLst>
              <a:ext uri="{FF2B5EF4-FFF2-40B4-BE49-F238E27FC236}">
                <a16:creationId xmlns:a16="http://schemas.microsoft.com/office/drawing/2014/main" id="{54230FBE-700A-AD10-B6E8-E2C314C6DA83}"/>
              </a:ext>
            </a:extLst>
          </p:cNvPr>
          <p:cNvSpPr/>
          <p:nvPr/>
        </p:nvSpPr>
        <p:spPr>
          <a:xfrm>
            <a:off x="4963497" y="5244798"/>
            <a:ext cx="2466003" cy="7728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How to assign roles and responsibilities</a:t>
            </a:r>
          </a:p>
        </p:txBody>
      </p:sp>
      <p:sp>
        <p:nvSpPr>
          <p:cNvPr id="23" name="Rectangle: Rounded Corners 22">
            <a:extLst>
              <a:ext uri="{FF2B5EF4-FFF2-40B4-BE49-F238E27FC236}">
                <a16:creationId xmlns:a16="http://schemas.microsoft.com/office/drawing/2014/main" id="{A1EF986F-2A57-A4CA-513F-64DC32ED7391}"/>
              </a:ext>
            </a:extLst>
          </p:cNvPr>
          <p:cNvSpPr/>
          <p:nvPr/>
        </p:nvSpPr>
        <p:spPr>
          <a:xfrm>
            <a:off x="8963859" y="5244798"/>
            <a:ext cx="2636480" cy="77281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How to ensure sustainability of the processes</a:t>
            </a:r>
          </a:p>
        </p:txBody>
      </p:sp>
    </p:spTree>
    <p:extLst>
      <p:ext uri="{BB962C8B-B14F-4D97-AF65-F5344CB8AC3E}">
        <p14:creationId xmlns:p14="http://schemas.microsoft.com/office/powerpoint/2010/main" val="118404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3022B9-07B0-1294-C3DB-135BFEA22C07}"/>
              </a:ext>
            </a:extLst>
          </p:cNvPr>
          <p:cNvSpPr/>
          <p:nvPr/>
        </p:nvSpPr>
        <p:spPr>
          <a:xfrm>
            <a:off x="501780" y="450001"/>
            <a:ext cx="8039100" cy="5950800"/>
          </a:xfrm>
          <a:prstGeom prst="rect">
            <a:avLst/>
          </a:prstGeom>
          <a:gradFill>
            <a:gsLst>
              <a:gs pos="0">
                <a:srgbClr val="000000">
                  <a:alpha val="75000"/>
                </a:srgbClr>
              </a:gs>
              <a:gs pos="100000">
                <a:srgbClr val="000000">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panose="020B0503030403020204" pitchFamily="34" charset="0"/>
              <a:ea typeface="Calibri" panose="020F0502020204030204" pitchFamily="34" charset="0"/>
              <a:cs typeface="Calibri" panose="020F0502020204030204" pitchFamily="34" charset="0"/>
            </a:endParaRPr>
          </a:p>
        </p:txBody>
      </p:sp>
      <p:sp>
        <p:nvSpPr>
          <p:cNvPr id="12" name="Espace réservé du texte 11">
            <a:extLst>
              <a:ext uri="{FF2B5EF4-FFF2-40B4-BE49-F238E27FC236}">
                <a16:creationId xmlns:a16="http://schemas.microsoft.com/office/drawing/2014/main" id="{1E8758FE-3785-C4F2-B717-AE31C94406E6}"/>
              </a:ext>
            </a:extLst>
          </p:cNvPr>
          <p:cNvSpPr>
            <a:spLocks noGrp="1"/>
          </p:cNvSpPr>
          <p:nvPr>
            <p:ph type="body" sz="quarter" idx="14"/>
          </p:nvPr>
        </p:nvSpPr>
        <p:spPr/>
        <p:txBody>
          <a:bodyPr/>
          <a:lstStyle/>
          <a:p>
            <a:r>
              <a:rPr lang="fr-FR" dirty="0"/>
              <a:t>01.</a:t>
            </a:r>
          </a:p>
          <a:p>
            <a:endParaRPr lang="fr-FR" dirty="0"/>
          </a:p>
        </p:txBody>
      </p:sp>
      <p:sp>
        <p:nvSpPr>
          <p:cNvPr id="11" name="Titre 10">
            <a:extLst>
              <a:ext uri="{FF2B5EF4-FFF2-40B4-BE49-F238E27FC236}">
                <a16:creationId xmlns:a16="http://schemas.microsoft.com/office/drawing/2014/main" id="{29991316-6E64-FD8F-7D8C-C86E4E47C45A}"/>
              </a:ext>
            </a:extLst>
          </p:cNvPr>
          <p:cNvSpPr>
            <a:spLocks noGrp="1"/>
          </p:cNvSpPr>
          <p:nvPr>
            <p:ph type="title"/>
          </p:nvPr>
        </p:nvSpPr>
        <p:spPr>
          <a:xfrm>
            <a:off x="1269999" y="4422762"/>
            <a:ext cx="5059508" cy="919258"/>
          </a:xfrm>
        </p:spPr>
        <p:txBody>
          <a:bodyPr/>
          <a:lstStyle/>
          <a:p>
            <a:r>
              <a:rPr lang="fr-FR" b="1" dirty="0"/>
              <a:t>CRA Guidance</a:t>
            </a:r>
          </a:p>
        </p:txBody>
      </p:sp>
      <p:sp>
        <p:nvSpPr>
          <p:cNvPr id="4" name="Espace réservé du pied de page 3">
            <a:extLst>
              <a:ext uri="{FF2B5EF4-FFF2-40B4-BE49-F238E27FC236}">
                <a16:creationId xmlns:a16="http://schemas.microsoft.com/office/drawing/2014/main" id="{65BAB146-9D0A-861A-7210-02713C6B5621}"/>
              </a:ext>
            </a:extLst>
          </p:cNvPr>
          <p:cNvSpPr>
            <a:spLocks noGrp="1"/>
          </p:cNvSpPr>
          <p:nvPr>
            <p:ph type="ftr" sz="quarter" idx="11"/>
          </p:nvPr>
        </p:nvSpPr>
        <p:spPr>
          <a:xfrm>
            <a:off x="9588152" y="6513999"/>
            <a:ext cx="2005677" cy="184666"/>
          </a:xfrm>
        </p:spPr>
        <p:txBody>
          <a:bodyPr/>
          <a:lstStyle/>
          <a:p>
            <a:r>
              <a:rPr lang="en-GB" dirty="0"/>
              <a:t>CORPORATE PRESENTATION</a:t>
            </a:r>
          </a:p>
        </p:txBody>
      </p:sp>
      <p:sp>
        <p:nvSpPr>
          <p:cNvPr id="5" name="Espace réservé du numéro de diapositive 4">
            <a:extLst>
              <a:ext uri="{FF2B5EF4-FFF2-40B4-BE49-F238E27FC236}">
                <a16:creationId xmlns:a16="http://schemas.microsoft.com/office/drawing/2014/main" id="{91E1B975-6A0F-5590-668E-B71B3E4720E4}"/>
              </a:ext>
            </a:extLst>
          </p:cNvPr>
          <p:cNvSpPr>
            <a:spLocks noGrp="1"/>
          </p:cNvSpPr>
          <p:nvPr>
            <p:ph type="sldNum" sz="quarter" idx="12"/>
          </p:nvPr>
        </p:nvSpPr>
        <p:spPr/>
        <p:txBody>
          <a:bodyPr/>
          <a:lstStyle/>
          <a:p>
            <a:fld id="{E46092E9-BB48-4D0B-9FEF-88367916AF73}" type="slidenum">
              <a:rPr lang="en-GB" smtClean="0"/>
              <a:t>5</a:t>
            </a:fld>
            <a:endParaRPr lang="en-GB" dirty="0"/>
          </a:p>
        </p:txBody>
      </p:sp>
      <p:pic>
        <p:nvPicPr>
          <p:cNvPr id="2052" name="Picture 4" descr="开源欧拉 openEuler RISC-V 23.03 创新版本发布：全面提升硬件兼容性和桌面体验 - 科技先生">
            <a:extLst>
              <a:ext uri="{FF2B5EF4-FFF2-40B4-BE49-F238E27FC236}">
                <a16:creationId xmlns:a16="http://schemas.microsoft.com/office/drawing/2014/main" id="{1A8EBA9E-F631-9914-C3DB-718A0F85164B}"/>
              </a:ext>
            </a:extLst>
          </p:cNvPr>
          <p:cNvPicPr>
            <a:picLocks noGrp="1" noChangeAspect="1" noChangeArrowheads="1"/>
          </p:cNvPicPr>
          <p:nvPr>
            <p:ph type="pic" sz="quarter" idx="16"/>
          </p:nvPr>
        </p:nvPicPr>
        <p:blipFill>
          <a:blip r:embed="rId3">
            <a:extLst>
              <a:ext uri="{28A0092B-C50C-407E-A947-70E740481C1C}">
                <a14:useLocalDpi xmlns:a14="http://schemas.microsoft.com/office/drawing/2010/main" val="0"/>
              </a:ext>
            </a:extLst>
          </a:blip>
          <a:srcRect t="9078" b="907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texte 11">
            <a:extLst>
              <a:ext uri="{FF2B5EF4-FFF2-40B4-BE49-F238E27FC236}">
                <a16:creationId xmlns:a16="http://schemas.microsoft.com/office/drawing/2014/main" id="{0FE340F5-5D05-D87C-3055-51A7F5969754}"/>
              </a:ext>
            </a:extLst>
          </p:cNvPr>
          <p:cNvSpPr txBox="1">
            <a:spLocks/>
          </p:cNvSpPr>
          <p:nvPr/>
        </p:nvSpPr>
        <p:spPr>
          <a:xfrm>
            <a:off x="1270000" y="3229222"/>
            <a:ext cx="1609884" cy="2436564"/>
          </a:xfrm>
          <a:prstGeom prst="rect">
            <a:avLst/>
          </a:prstGeom>
        </p:spPr>
        <p:txBody>
          <a:bodyPr vert="horz" wrap="none" lIns="90000" tIns="45720" rIns="91440" bIns="45720" rtlCol="0">
            <a:spAutoFit/>
          </a:bodyPr>
          <a:lstStyle>
            <a:lvl1pPr marL="0" indent="0" algn="l" defTabSz="914400" rtl="0" eaLnBrk="1" latinLnBrk="0" hangingPunct="1">
              <a:lnSpc>
                <a:spcPct val="90000"/>
              </a:lnSpc>
              <a:spcBef>
                <a:spcPts val="1000"/>
              </a:spcBef>
              <a:buFont typeface="Century Gothic" panose="020B0502020202020204" pitchFamily="34" charset="0"/>
              <a:buNone/>
              <a:defRPr sz="8000" b="1" kern="1200">
                <a:solidFill>
                  <a:schemeClr val="bg1"/>
                </a:solidFill>
                <a:latin typeface="+mn-lt"/>
                <a:ea typeface="+mn-ea"/>
                <a:cs typeface="+mn-cs"/>
              </a:defRPr>
            </a:lvl1pPr>
            <a:lvl2pPr marL="45085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2pPr>
            <a:lvl3pPr marL="720725"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3pPr>
            <a:lvl4pPr marL="893763" indent="-228600" algn="l" defTabSz="914400" rtl="0" eaLnBrk="1" latinLnBrk="0" hangingPunct="1">
              <a:lnSpc>
                <a:spcPct val="90000"/>
              </a:lnSpc>
              <a:spcBef>
                <a:spcPts val="500"/>
              </a:spcBef>
              <a:buClr>
                <a:schemeClr val="tx2"/>
              </a:buClr>
              <a:buFont typeface="Arial" panose="020B0604020202020204" pitchFamily="34" charset="0"/>
              <a:buChar char="›"/>
              <a:tabLst>
                <a:tab pos="985838" algn="l"/>
              </a:tabLst>
              <a:defRPr sz="1200" kern="1200">
                <a:solidFill>
                  <a:schemeClr val="tx1"/>
                </a:solidFill>
                <a:latin typeface="+mn-lt"/>
                <a:ea typeface="+mn-ea"/>
                <a:cs typeface="+mn-cs"/>
              </a:defRPr>
            </a:lvl4pPr>
            <a:lvl5pPr marL="1076325"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01.</a:t>
            </a:r>
          </a:p>
          <a:p>
            <a:endParaRPr lang="fr-FR" dirty="0"/>
          </a:p>
        </p:txBody>
      </p:sp>
      <p:sp>
        <p:nvSpPr>
          <p:cNvPr id="7" name="Titre 10">
            <a:extLst>
              <a:ext uri="{FF2B5EF4-FFF2-40B4-BE49-F238E27FC236}">
                <a16:creationId xmlns:a16="http://schemas.microsoft.com/office/drawing/2014/main" id="{C64A4B7F-BE7C-4361-278E-65022AD439EB}"/>
              </a:ext>
            </a:extLst>
          </p:cNvPr>
          <p:cNvSpPr txBox="1">
            <a:spLocks/>
          </p:cNvSpPr>
          <p:nvPr/>
        </p:nvSpPr>
        <p:spPr>
          <a:xfrm>
            <a:off x="1269999" y="4422762"/>
            <a:ext cx="8898765" cy="746903"/>
          </a:xfrm>
          <a:prstGeom prst="rect">
            <a:avLst/>
          </a:prstGeom>
        </p:spPr>
        <p:txBody>
          <a:bodyPr vert="horz" wrap="none" lIns="144000" tIns="180000" rIns="91440" bIns="72000" rtlCol="0" anchor="t">
            <a:spAutoFit/>
          </a:bodyPr>
          <a:lstStyle>
            <a:lvl1pPr algn="l" defTabSz="914400" rtl="0" eaLnBrk="1" latinLnBrk="0" hangingPunct="1">
              <a:lnSpc>
                <a:spcPct val="80000"/>
              </a:lnSpc>
              <a:spcBef>
                <a:spcPct val="0"/>
              </a:spcBef>
              <a:buNone/>
              <a:defRPr sz="5400" b="0" i="0" kern="1200" cap="none" baseline="0">
                <a:solidFill>
                  <a:schemeClr val="bg1"/>
                </a:solidFill>
                <a:latin typeface="+mj-lt"/>
                <a:ea typeface="+mj-ea"/>
                <a:cs typeface="+mj-cs"/>
              </a:defRPr>
            </a:lvl1pPr>
          </a:lstStyle>
          <a:p>
            <a:r>
              <a:rPr lang="en-US" altLang="zh-CN" sz="4000" b="1" dirty="0" err="1"/>
              <a:t>openEuler</a:t>
            </a:r>
            <a:r>
              <a:rPr lang="en-US" altLang="zh-CN" sz="4000" b="1" dirty="0"/>
              <a:t> enhanced security study</a:t>
            </a:r>
            <a:endParaRPr lang="fr-FR" sz="4000" b="1" dirty="0"/>
          </a:p>
        </p:txBody>
      </p:sp>
    </p:spTree>
    <p:extLst>
      <p:ext uri="{BB962C8B-B14F-4D97-AF65-F5344CB8AC3E}">
        <p14:creationId xmlns:p14="http://schemas.microsoft.com/office/powerpoint/2010/main" val="205894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B3D4-9829-604C-4F61-A00F482011F2}"/>
              </a:ext>
            </a:extLst>
          </p:cNvPr>
          <p:cNvSpPr>
            <a:spLocks noGrp="1"/>
          </p:cNvSpPr>
          <p:nvPr>
            <p:ph type="title"/>
          </p:nvPr>
        </p:nvSpPr>
        <p:spPr/>
        <p:txBody>
          <a:bodyPr/>
          <a:lstStyle/>
          <a:p>
            <a:r>
              <a:rPr lang="en-US" dirty="0">
                <a:solidFill>
                  <a:schemeClr val="tx2"/>
                </a:solidFill>
              </a:rPr>
              <a:t>Centralized Security governance</a:t>
            </a:r>
          </a:p>
        </p:txBody>
      </p:sp>
      <p:sp>
        <p:nvSpPr>
          <p:cNvPr id="3" name="Footer Placeholder 2">
            <a:extLst>
              <a:ext uri="{FF2B5EF4-FFF2-40B4-BE49-F238E27FC236}">
                <a16:creationId xmlns:a16="http://schemas.microsoft.com/office/drawing/2014/main" id="{7350FF18-D210-E4BB-A7C8-8C78B9ECA539}"/>
              </a:ext>
            </a:extLst>
          </p:cNvPr>
          <p:cNvSpPr>
            <a:spLocks noGrp="1"/>
          </p:cNvSpPr>
          <p:nvPr>
            <p:ph type="ftr" sz="quarter" idx="11"/>
          </p:nvPr>
        </p:nvSpPr>
        <p:spPr/>
        <p:txBody>
          <a:bodyPr/>
          <a:lstStyle/>
          <a:p>
            <a:r>
              <a:rPr lang="en-GB"/>
              <a:t>Corporate Presentation</a:t>
            </a:r>
            <a:endParaRPr lang="en-GB" dirty="0"/>
          </a:p>
        </p:txBody>
      </p:sp>
      <p:sp>
        <p:nvSpPr>
          <p:cNvPr id="4" name="Slide Number Placeholder 3">
            <a:extLst>
              <a:ext uri="{FF2B5EF4-FFF2-40B4-BE49-F238E27FC236}">
                <a16:creationId xmlns:a16="http://schemas.microsoft.com/office/drawing/2014/main" id="{FA9864B5-4F50-36DC-6226-F577DD1721F5}"/>
              </a:ext>
            </a:extLst>
          </p:cNvPr>
          <p:cNvSpPr>
            <a:spLocks noGrp="1"/>
          </p:cNvSpPr>
          <p:nvPr>
            <p:ph type="sldNum" sz="quarter" idx="12"/>
          </p:nvPr>
        </p:nvSpPr>
        <p:spPr/>
        <p:txBody>
          <a:bodyPr/>
          <a:lstStyle/>
          <a:p>
            <a:fld id="{E46092E9-BB48-4D0B-9FEF-88367916AF73}" type="slidenum">
              <a:rPr lang="en-GB" smtClean="0"/>
              <a:pPr/>
              <a:t>6</a:t>
            </a:fld>
            <a:endParaRPr lang="en-GB" dirty="0"/>
          </a:p>
        </p:txBody>
      </p:sp>
      <p:sp>
        <p:nvSpPr>
          <p:cNvPr id="6" name="Text Placeholder 5">
            <a:extLst>
              <a:ext uri="{FF2B5EF4-FFF2-40B4-BE49-F238E27FC236}">
                <a16:creationId xmlns:a16="http://schemas.microsoft.com/office/drawing/2014/main" id="{CA65270B-E032-0384-D09B-B34118B3EAB3}"/>
              </a:ext>
            </a:extLst>
          </p:cNvPr>
          <p:cNvSpPr>
            <a:spLocks noGrp="1"/>
          </p:cNvSpPr>
          <p:nvPr>
            <p:ph type="body" sz="quarter" idx="17"/>
          </p:nvPr>
        </p:nvSpPr>
        <p:spPr>
          <a:xfrm>
            <a:off x="584200" y="412229"/>
            <a:ext cx="4129904" cy="237757"/>
          </a:xfrm>
        </p:spPr>
        <p:txBody>
          <a:bodyPr/>
          <a:lstStyle/>
          <a:p>
            <a:r>
              <a:rPr lang="en-US" dirty="0"/>
              <a:t>01/</a:t>
            </a:r>
            <a:r>
              <a:rPr lang="en-US" altLang="zh-CN" sz="1050" dirty="0" err="1"/>
              <a:t>openEuler</a:t>
            </a:r>
            <a:r>
              <a:rPr lang="en-US" altLang="zh-CN" sz="1050" dirty="0"/>
              <a:t> enhanced security study</a:t>
            </a:r>
            <a:endParaRPr lang="fr-FR" sz="1050" dirty="0"/>
          </a:p>
        </p:txBody>
      </p:sp>
      <p:pic>
        <p:nvPicPr>
          <p:cNvPr id="10" name="Picture 9">
            <a:extLst>
              <a:ext uri="{FF2B5EF4-FFF2-40B4-BE49-F238E27FC236}">
                <a16:creationId xmlns:a16="http://schemas.microsoft.com/office/drawing/2014/main" id="{3C181E98-94D1-707B-B92D-FBDAA92C5561}"/>
              </a:ext>
            </a:extLst>
          </p:cNvPr>
          <p:cNvPicPr>
            <a:picLocks noChangeAspect="1"/>
          </p:cNvPicPr>
          <p:nvPr/>
        </p:nvPicPr>
        <p:blipFill>
          <a:blip r:embed="rId2"/>
          <a:stretch>
            <a:fillRect/>
          </a:stretch>
        </p:blipFill>
        <p:spPr>
          <a:xfrm>
            <a:off x="1392059" y="1584510"/>
            <a:ext cx="8894941" cy="4654743"/>
          </a:xfrm>
          <a:prstGeom prst="rect">
            <a:avLst/>
          </a:prstGeom>
        </p:spPr>
      </p:pic>
    </p:spTree>
    <p:extLst>
      <p:ext uri="{BB962C8B-B14F-4D97-AF65-F5344CB8AC3E}">
        <p14:creationId xmlns:p14="http://schemas.microsoft.com/office/powerpoint/2010/main" val="379774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B3D4-9829-604C-4F61-A00F482011F2}"/>
              </a:ext>
            </a:extLst>
          </p:cNvPr>
          <p:cNvSpPr>
            <a:spLocks noGrp="1"/>
          </p:cNvSpPr>
          <p:nvPr>
            <p:ph type="title"/>
          </p:nvPr>
        </p:nvSpPr>
        <p:spPr>
          <a:xfrm>
            <a:off x="584200" y="719018"/>
            <a:ext cx="11009627" cy="808459"/>
          </a:xfrm>
        </p:spPr>
        <p:txBody>
          <a:bodyPr/>
          <a:lstStyle/>
          <a:p>
            <a:r>
              <a:rPr lang="en-US" dirty="0">
                <a:solidFill>
                  <a:schemeClr val="tx2"/>
                </a:solidFill>
              </a:rPr>
              <a:t>Security organization structure</a:t>
            </a:r>
          </a:p>
        </p:txBody>
      </p:sp>
      <p:sp>
        <p:nvSpPr>
          <p:cNvPr id="3" name="Footer Placeholder 2">
            <a:extLst>
              <a:ext uri="{FF2B5EF4-FFF2-40B4-BE49-F238E27FC236}">
                <a16:creationId xmlns:a16="http://schemas.microsoft.com/office/drawing/2014/main" id="{7350FF18-D210-E4BB-A7C8-8C78B9ECA539}"/>
              </a:ext>
            </a:extLst>
          </p:cNvPr>
          <p:cNvSpPr>
            <a:spLocks noGrp="1"/>
          </p:cNvSpPr>
          <p:nvPr>
            <p:ph type="ftr" sz="quarter" idx="11"/>
          </p:nvPr>
        </p:nvSpPr>
        <p:spPr/>
        <p:txBody>
          <a:bodyPr/>
          <a:lstStyle/>
          <a:p>
            <a:r>
              <a:rPr lang="en-GB"/>
              <a:t>Corporate Presentation</a:t>
            </a:r>
            <a:endParaRPr lang="en-GB" dirty="0"/>
          </a:p>
        </p:txBody>
      </p:sp>
      <p:sp>
        <p:nvSpPr>
          <p:cNvPr id="4" name="Slide Number Placeholder 3">
            <a:extLst>
              <a:ext uri="{FF2B5EF4-FFF2-40B4-BE49-F238E27FC236}">
                <a16:creationId xmlns:a16="http://schemas.microsoft.com/office/drawing/2014/main" id="{FA9864B5-4F50-36DC-6226-F577DD1721F5}"/>
              </a:ext>
            </a:extLst>
          </p:cNvPr>
          <p:cNvSpPr>
            <a:spLocks noGrp="1"/>
          </p:cNvSpPr>
          <p:nvPr>
            <p:ph type="sldNum" sz="quarter" idx="12"/>
          </p:nvPr>
        </p:nvSpPr>
        <p:spPr/>
        <p:txBody>
          <a:bodyPr/>
          <a:lstStyle/>
          <a:p>
            <a:fld id="{E46092E9-BB48-4D0B-9FEF-88367916AF73}" type="slidenum">
              <a:rPr lang="en-GB" smtClean="0"/>
              <a:pPr/>
              <a:t>7</a:t>
            </a:fld>
            <a:endParaRPr lang="en-GB" dirty="0"/>
          </a:p>
        </p:txBody>
      </p:sp>
      <p:sp>
        <p:nvSpPr>
          <p:cNvPr id="5" name="Text Placeholder 5">
            <a:extLst>
              <a:ext uri="{FF2B5EF4-FFF2-40B4-BE49-F238E27FC236}">
                <a16:creationId xmlns:a16="http://schemas.microsoft.com/office/drawing/2014/main" id="{5F96DBE3-6427-DCE7-8CDE-D0F54B220C1E}"/>
              </a:ext>
            </a:extLst>
          </p:cNvPr>
          <p:cNvSpPr txBox="1">
            <a:spLocks/>
          </p:cNvSpPr>
          <p:nvPr/>
        </p:nvSpPr>
        <p:spPr>
          <a:xfrm>
            <a:off x="584200" y="481261"/>
            <a:ext cx="4129904" cy="237757"/>
          </a:xfrm>
          <a:prstGeom prst="rect">
            <a:avLst/>
          </a:prstGeom>
        </p:spPr>
        <p:txBody>
          <a:bodyPr vert="horz" wrap="none" lIns="36000" tIns="45720" rIns="36000" bIns="45720" rtlCol="0">
            <a:spAutoFit/>
          </a:bodyPr>
          <a:lstStyle>
            <a:lvl1pPr marL="92075" indent="-92075" algn="l" defTabSz="914400" rtl="0" eaLnBrk="1" latinLnBrk="0" hangingPunct="1">
              <a:lnSpc>
                <a:spcPct val="90000"/>
              </a:lnSpc>
              <a:spcBef>
                <a:spcPts val="1000"/>
              </a:spcBef>
              <a:buFont typeface="Century Gothic" panose="020B0502020202020204" pitchFamily="34" charset="0"/>
              <a:buChar char=" "/>
              <a:defRPr sz="1050" b="0" kern="1200" cap="all" spc="200" baseline="0">
                <a:solidFill>
                  <a:schemeClr val="tx1">
                    <a:lumMod val="25000"/>
                    <a:lumOff val="75000"/>
                  </a:schemeClr>
                </a:solidFill>
                <a:latin typeface="+mn-lt"/>
                <a:ea typeface="+mn-ea"/>
                <a:cs typeface="+mn-cs"/>
              </a:defRPr>
            </a:lvl1pPr>
            <a:lvl2pPr marL="45085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2pPr>
            <a:lvl3pPr marL="720725"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3pPr>
            <a:lvl4pPr marL="893763" indent="-228600" algn="l" defTabSz="914400" rtl="0" eaLnBrk="1" latinLnBrk="0" hangingPunct="1">
              <a:lnSpc>
                <a:spcPct val="90000"/>
              </a:lnSpc>
              <a:spcBef>
                <a:spcPts val="500"/>
              </a:spcBef>
              <a:buClr>
                <a:schemeClr val="tx2"/>
              </a:buClr>
              <a:buFont typeface="Arial" panose="020B0604020202020204" pitchFamily="34" charset="0"/>
              <a:buChar char="›"/>
              <a:tabLst>
                <a:tab pos="985838" algn="l"/>
              </a:tabLst>
              <a:defRPr sz="1200" kern="1200">
                <a:solidFill>
                  <a:schemeClr val="tx1"/>
                </a:solidFill>
                <a:latin typeface="+mn-lt"/>
                <a:ea typeface="+mn-ea"/>
                <a:cs typeface="+mn-cs"/>
              </a:defRPr>
            </a:lvl4pPr>
            <a:lvl5pPr marL="1076325"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01/</a:t>
            </a:r>
            <a:r>
              <a:rPr lang="en-US" altLang="zh-CN" dirty="0" err="1"/>
              <a:t>openEuler</a:t>
            </a:r>
            <a:r>
              <a:rPr lang="en-US" altLang="zh-CN" dirty="0"/>
              <a:t> enhanced security study</a:t>
            </a:r>
            <a:endParaRPr lang="fr-FR" dirty="0"/>
          </a:p>
        </p:txBody>
      </p:sp>
      <p:sp>
        <p:nvSpPr>
          <p:cNvPr id="11" name="TextBox 10">
            <a:extLst>
              <a:ext uri="{FF2B5EF4-FFF2-40B4-BE49-F238E27FC236}">
                <a16:creationId xmlns:a16="http://schemas.microsoft.com/office/drawing/2014/main" id="{CD9F8E07-816C-BD93-7ED0-B6BD9C140B5D}"/>
              </a:ext>
            </a:extLst>
          </p:cNvPr>
          <p:cNvSpPr txBox="1"/>
          <p:nvPr/>
        </p:nvSpPr>
        <p:spPr>
          <a:xfrm>
            <a:off x="637404" y="2385535"/>
            <a:ext cx="4076700" cy="2308324"/>
          </a:xfrm>
          <a:prstGeom prst="rect">
            <a:avLst/>
          </a:prstGeom>
          <a:noFill/>
        </p:spPr>
        <p:txBody>
          <a:bodyPr wrap="square">
            <a:spAutoFit/>
          </a:bodyPr>
          <a:lstStyle/>
          <a:p>
            <a:r>
              <a:rPr lang="en-US" sz="1800" b="0" i="0" u="none" strike="noStrike" baseline="0" dirty="0" err="1">
                <a:solidFill>
                  <a:srgbClr val="002EA7"/>
                </a:solidFill>
                <a:latin typeface="Tahoma" panose="020B0604030504040204" pitchFamily="34" charset="0"/>
              </a:rPr>
              <a:t>openEuler</a:t>
            </a:r>
            <a:r>
              <a:rPr lang="en-US" sz="1800" b="0" i="0" u="none" strike="noStrike" baseline="0" dirty="0">
                <a:solidFill>
                  <a:srgbClr val="002EA7"/>
                </a:solidFill>
                <a:latin typeface="Tahoma" panose="020B0604030504040204" pitchFamily="34" charset="0"/>
              </a:rPr>
              <a:t> has established a Security Committee and defined security roles to assign internal responsibilities. </a:t>
            </a:r>
          </a:p>
          <a:p>
            <a:endParaRPr lang="en-US" dirty="0">
              <a:solidFill>
                <a:srgbClr val="002EA7"/>
              </a:solidFill>
              <a:latin typeface="Tahoma" panose="020B0604030504040204" pitchFamily="34" charset="0"/>
            </a:endParaRPr>
          </a:p>
          <a:p>
            <a:r>
              <a:rPr lang="en-US" sz="1800" b="0" i="0" u="none" strike="noStrike" baseline="0" dirty="0">
                <a:solidFill>
                  <a:srgbClr val="002EA7"/>
                </a:solidFill>
                <a:latin typeface="Tahoma" panose="020B0604030504040204" pitchFamily="34" charset="0"/>
              </a:rPr>
              <a:t>These members collaborate with, supervise, and guide maintainers from other SIGs to ensure policy implementation.</a:t>
            </a:r>
            <a:endParaRPr lang="en-US" dirty="0"/>
          </a:p>
        </p:txBody>
      </p:sp>
      <p:pic>
        <p:nvPicPr>
          <p:cNvPr id="13" name="Picture 12">
            <a:extLst>
              <a:ext uri="{FF2B5EF4-FFF2-40B4-BE49-F238E27FC236}">
                <a16:creationId xmlns:a16="http://schemas.microsoft.com/office/drawing/2014/main" id="{27B7889C-3CBB-BF38-D714-5275E0C9D482}"/>
              </a:ext>
            </a:extLst>
          </p:cNvPr>
          <p:cNvPicPr>
            <a:picLocks noChangeAspect="1"/>
          </p:cNvPicPr>
          <p:nvPr/>
        </p:nvPicPr>
        <p:blipFill>
          <a:blip r:embed="rId2"/>
          <a:stretch>
            <a:fillRect/>
          </a:stretch>
        </p:blipFill>
        <p:spPr>
          <a:xfrm>
            <a:off x="5657632" y="1607104"/>
            <a:ext cx="4944352" cy="4906895"/>
          </a:xfrm>
          <a:prstGeom prst="rect">
            <a:avLst/>
          </a:prstGeom>
        </p:spPr>
      </p:pic>
    </p:spTree>
    <p:extLst>
      <p:ext uri="{BB962C8B-B14F-4D97-AF65-F5344CB8AC3E}">
        <p14:creationId xmlns:p14="http://schemas.microsoft.com/office/powerpoint/2010/main" val="223686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5B3D4-9829-604C-4F61-A00F482011F2}"/>
              </a:ext>
            </a:extLst>
          </p:cNvPr>
          <p:cNvSpPr>
            <a:spLocks noGrp="1"/>
          </p:cNvSpPr>
          <p:nvPr>
            <p:ph type="title"/>
          </p:nvPr>
        </p:nvSpPr>
        <p:spPr>
          <a:xfrm>
            <a:off x="584200" y="719018"/>
            <a:ext cx="11009627" cy="808459"/>
          </a:xfrm>
        </p:spPr>
        <p:txBody>
          <a:bodyPr/>
          <a:lstStyle/>
          <a:p>
            <a:r>
              <a:rPr lang="en-US" dirty="0">
                <a:solidFill>
                  <a:schemeClr val="tx2"/>
                </a:solidFill>
              </a:rPr>
              <a:t>Security ASSURANCE POLICY</a:t>
            </a:r>
          </a:p>
        </p:txBody>
      </p:sp>
      <p:sp>
        <p:nvSpPr>
          <p:cNvPr id="3" name="Footer Placeholder 2">
            <a:extLst>
              <a:ext uri="{FF2B5EF4-FFF2-40B4-BE49-F238E27FC236}">
                <a16:creationId xmlns:a16="http://schemas.microsoft.com/office/drawing/2014/main" id="{7350FF18-D210-E4BB-A7C8-8C78B9ECA539}"/>
              </a:ext>
            </a:extLst>
          </p:cNvPr>
          <p:cNvSpPr>
            <a:spLocks noGrp="1"/>
          </p:cNvSpPr>
          <p:nvPr>
            <p:ph type="ftr" sz="quarter" idx="11"/>
          </p:nvPr>
        </p:nvSpPr>
        <p:spPr/>
        <p:txBody>
          <a:bodyPr/>
          <a:lstStyle/>
          <a:p>
            <a:r>
              <a:rPr lang="en-GB"/>
              <a:t>Corporate Presentation</a:t>
            </a:r>
            <a:endParaRPr lang="en-GB" dirty="0"/>
          </a:p>
        </p:txBody>
      </p:sp>
      <p:sp>
        <p:nvSpPr>
          <p:cNvPr id="4" name="Slide Number Placeholder 3">
            <a:extLst>
              <a:ext uri="{FF2B5EF4-FFF2-40B4-BE49-F238E27FC236}">
                <a16:creationId xmlns:a16="http://schemas.microsoft.com/office/drawing/2014/main" id="{FA9864B5-4F50-36DC-6226-F577DD1721F5}"/>
              </a:ext>
            </a:extLst>
          </p:cNvPr>
          <p:cNvSpPr>
            <a:spLocks noGrp="1"/>
          </p:cNvSpPr>
          <p:nvPr>
            <p:ph type="sldNum" sz="quarter" idx="12"/>
          </p:nvPr>
        </p:nvSpPr>
        <p:spPr/>
        <p:txBody>
          <a:bodyPr/>
          <a:lstStyle/>
          <a:p>
            <a:fld id="{E46092E9-BB48-4D0B-9FEF-88367916AF73}" type="slidenum">
              <a:rPr lang="en-GB" smtClean="0"/>
              <a:pPr/>
              <a:t>8</a:t>
            </a:fld>
            <a:endParaRPr lang="en-GB" dirty="0"/>
          </a:p>
        </p:txBody>
      </p:sp>
      <p:sp>
        <p:nvSpPr>
          <p:cNvPr id="5" name="Text Placeholder 5">
            <a:extLst>
              <a:ext uri="{FF2B5EF4-FFF2-40B4-BE49-F238E27FC236}">
                <a16:creationId xmlns:a16="http://schemas.microsoft.com/office/drawing/2014/main" id="{5F96DBE3-6427-DCE7-8CDE-D0F54B220C1E}"/>
              </a:ext>
            </a:extLst>
          </p:cNvPr>
          <p:cNvSpPr txBox="1">
            <a:spLocks/>
          </p:cNvSpPr>
          <p:nvPr/>
        </p:nvSpPr>
        <p:spPr>
          <a:xfrm>
            <a:off x="584200" y="481261"/>
            <a:ext cx="4129904" cy="237757"/>
          </a:xfrm>
          <a:prstGeom prst="rect">
            <a:avLst/>
          </a:prstGeom>
        </p:spPr>
        <p:txBody>
          <a:bodyPr vert="horz" wrap="none" lIns="36000" tIns="45720" rIns="36000" bIns="45720" rtlCol="0">
            <a:spAutoFit/>
          </a:bodyPr>
          <a:lstStyle>
            <a:lvl1pPr marL="92075" indent="-92075" algn="l" defTabSz="914400" rtl="0" eaLnBrk="1" latinLnBrk="0" hangingPunct="1">
              <a:lnSpc>
                <a:spcPct val="90000"/>
              </a:lnSpc>
              <a:spcBef>
                <a:spcPts val="1000"/>
              </a:spcBef>
              <a:buFont typeface="Century Gothic" panose="020B0502020202020204" pitchFamily="34" charset="0"/>
              <a:buChar char=" "/>
              <a:defRPr sz="1050" b="0" kern="1200" cap="all" spc="200" baseline="0">
                <a:solidFill>
                  <a:schemeClr val="tx1">
                    <a:lumMod val="25000"/>
                    <a:lumOff val="75000"/>
                  </a:schemeClr>
                </a:solidFill>
                <a:latin typeface="+mn-lt"/>
                <a:ea typeface="+mn-ea"/>
                <a:cs typeface="+mn-cs"/>
              </a:defRPr>
            </a:lvl1pPr>
            <a:lvl2pPr marL="45085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2pPr>
            <a:lvl3pPr marL="720725"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3pPr>
            <a:lvl4pPr marL="893763" indent="-228600" algn="l" defTabSz="914400" rtl="0" eaLnBrk="1" latinLnBrk="0" hangingPunct="1">
              <a:lnSpc>
                <a:spcPct val="90000"/>
              </a:lnSpc>
              <a:spcBef>
                <a:spcPts val="500"/>
              </a:spcBef>
              <a:buClr>
                <a:schemeClr val="tx2"/>
              </a:buClr>
              <a:buFont typeface="Arial" panose="020B0604020202020204" pitchFamily="34" charset="0"/>
              <a:buChar char="›"/>
              <a:tabLst>
                <a:tab pos="985838" algn="l"/>
              </a:tabLst>
              <a:defRPr sz="1200" kern="1200">
                <a:solidFill>
                  <a:schemeClr val="tx1"/>
                </a:solidFill>
                <a:latin typeface="+mn-lt"/>
                <a:ea typeface="+mn-ea"/>
                <a:cs typeface="+mn-cs"/>
              </a:defRPr>
            </a:lvl4pPr>
            <a:lvl5pPr marL="1076325" indent="-228600" algn="l" defTabSz="914400" rtl="0" eaLnBrk="1" latinLnBrk="0" hangingPunct="1">
              <a:lnSpc>
                <a:spcPct val="90000"/>
              </a:lnSpc>
              <a:spcBef>
                <a:spcPts val="500"/>
              </a:spcBef>
              <a:buClr>
                <a:schemeClr val="tx2"/>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01/</a:t>
            </a:r>
            <a:r>
              <a:rPr lang="en-US" altLang="zh-CN" dirty="0" err="1"/>
              <a:t>openEuler</a:t>
            </a:r>
            <a:r>
              <a:rPr lang="en-US" altLang="zh-CN" dirty="0"/>
              <a:t> enhanced security study</a:t>
            </a:r>
            <a:endParaRPr lang="fr-FR" dirty="0"/>
          </a:p>
        </p:txBody>
      </p:sp>
      <p:sp>
        <p:nvSpPr>
          <p:cNvPr id="7" name="TextBox 6">
            <a:extLst>
              <a:ext uri="{FF2B5EF4-FFF2-40B4-BE49-F238E27FC236}">
                <a16:creationId xmlns:a16="http://schemas.microsoft.com/office/drawing/2014/main" id="{2922E4B1-C627-5E1B-098C-6D6B5B737BD7}"/>
              </a:ext>
            </a:extLst>
          </p:cNvPr>
          <p:cNvSpPr txBox="1"/>
          <p:nvPr/>
        </p:nvSpPr>
        <p:spPr>
          <a:xfrm>
            <a:off x="425690" y="1530954"/>
            <a:ext cx="11438887" cy="646331"/>
          </a:xfrm>
          <a:prstGeom prst="rect">
            <a:avLst/>
          </a:prstGeom>
          <a:noFill/>
        </p:spPr>
        <p:txBody>
          <a:bodyPr wrap="square">
            <a:spAutoFit/>
          </a:bodyPr>
          <a:lstStyle/>
          <a:p>
            <a:r>
              <a:rPr lang="en-US" sz="1800" b="0" i="0" u="none" strike="noStrike" baseline="0" dirty="0">
                <a:solidFill>
                  <a:srgbClr val="002EA7"/>
                </a:solidFill>
                <a:latin typeface="Tahoma" panose="020B0604030504040204" pitchFamily="34" charset="0"/>
              </a:rPr>
              <a:t>Referencing the industry's open source software supply chain security maturity assessment system, </a:t>
            </a:r>
            <a:r>
              <a:rPr lang="en-US" sz="1800" b="0" i="0" u="none" strike="noStrike" baseline="0" dirty="0" err="1">
                <a:solidFill>
                  <a:srgbClr val="002EA7"/>
                </a:solidFill>
                <a:latin typeface="Tahoma" panose="020B0604030504040204" pitchFamily="34" charset="0"/>
              </a:rPr>
              <a:t>openEuler</a:t>
            </a:r>
            <a:r>
              <a:rPr lang="en-US" sz="1800" b="0" i="0" u="none" strike="noStrike" baseline="0" dirty="0">
                <a:solidFill>
                  <a:srgbClr val="002EA7"/>
                </a:solidFill>
                <a:latin typeface="Tahoma" panose="020B0604030504040204" pitchFamily="34" charset="0"/>
              </a:rPr>
              <a:t> has developed community security policies across the entire software development lifecycle (SDLC).</a:t>
            </a:r>
            <a:endParaRPr lang="en-US" dirty="0"/>
          </a:p>
        </p:txBody>
      </p:sp>
      <p:pic>
        <p:nvPicPr>
          <p:cNvPr id="12" name="Picture 11">
            <a:extLst>
              <a:ext uri="{FF2B5EF4-FFF2-40B4-BE49-F238E27FC236}">
                <a16:creationId xmlns:a16="http://schemas.microsoft.com/office/drawing/2014/main" id="{DC2F3012-9C9E-934C-385B-DE96EC238C49}"/>
              </a:ext>
            </a:extLst>
          </p:cNvPr>
          <p:cNvPicPr>
            <a:picLocks noChangeAspect="1"/>
          </p:cNvPicPr>
          <p:nvPr/>
        </p:nvPicPr>
        <p:blipFill>
          <a:blip r:embed="rId2"/>
          <a:stretch>
            <a:fillRect/>
          </a:stretch>
        </p:blipFill>
        <p:spPr>
          <a:xfrm>
            <a:off x="2399831" y="2308101"/>
            <a:ext cx="6963244" cy="4040643"/>
          </a:xfrm>
          <a:prstGeom prst="rect">
            <a:avLst/>
          </a:prstGeom>
        </p:spPr>
      </p:pic>
    </p:spTree>
    <p:extLst>
      <p:ext uri="{BB962C8B-B14F-4D97-AF65-F5344CB8AC3E}">
        <p14:creationId xmlns:p14="http://schemas.microsoft.com/office/powerpoint/2010/main" val="355935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E7EC-06F4-EFEA-66A5-9F78078AE81D}"/>
              </a:ext>
            </a:extLst>
          </p:cNvPr>
          <p:cNvSpPr>
            <a:spLocks noGrp="1"/>
          </p:cNvSpPr>
          <p:nvPr>
            <p:ph type="title"/>
          </p:nvPr>
        </p:nvSpPr>
        <p:spPr>
          <a:xfrm>
            <a:off x="584200" y="719018"/>
            <a:ext cx="11009627" cy="808459"/>
          </a:xfrm>
        </p:spPr>
        <p:txBody>
          <a:bodyPr/>
          <a:lstStyle/>
          <a:p>
            <a:r>
              <a:rPr lang="en-US" dirty="0">
                <a:solidFill>
                  <a:schemeClr val="tx2"/>
                </a:solidFill>
              </a:rPr>
              <a:t>Competence &amp; awareness</a:t>
            </a:r>
          </a:p>
        </p:txBody>
      </p:sp>
      <p:sp>
        <p:nvSpPr>
          <p:cNvPr id="3" name="Footer Placeholder 2">
            <a:extLst>
              <a:ext uri="{FF2B5EF4-FFF2-40B4-BE49-F238E27FC236}">
                <a16:creationId xmlns:a16="http://schemas.microsoft.com/office/drawing/2014/main" id="{9E2C7A71-0259-99A9-18A3-FFAA3C20033C}"/>
              </a:ext>
            </a:extLst>
          </p:cNvPr>
          <p:cNvSpPr>
            <a:spLocks noGrp="1"/>
          </p:cNvSpPr>
          <p:nvPr>
            <p:ph type="ftr" sz="quarter" idx="11"/>
          </p:nvPr>
        </p:nvSpPr>
        <p:spPr/>
        <p:txBody>
          <a:bodyPr/>
          <a:lstStyle/>
          <a:p>
            <a:r>
              <a:rPr lang="en-GB"/>
              <a:t>Corporate Presentation</a:t>
            </a:r>
            <a:endParaRPr lang="en-GB" dirty="0"/>
          </a:p>
        </p:txBody>
      </p:sp>
      <p:sp>
        <p:nvSpPr>
          <p:cNvPr id="4" name="Slide Number Placeholder 3">
            <a:extLst>
              <a:ext uri="{FF2B5EF4-FFF2-40B4-BE49-F238E27FC236}">
                <a16:creationId xmlns:a16="http://schemas.microsoft.com/office/drawing/2014/main" id="{B3DFFEFE-6F9B-869B-5D62-66F1D94A0436}"/>
              </a:ext>
            </a:extLst>
          </p:cNvPr>
          <p:cNvSpPr>
            <a:spLocks noGrp="1"/>
          </p:cNvSpPr>
          <p:nvPr>
            <p:ph type="sldNum" sz="quarter" idx="12"/>
          </p:nvPr>
        </p:nvSpPr>
        <p:spPr/>
        <p:txBody>
          <a:bodyPr/>
          <a:lstStyle/>
          <a:p>
            <a:fld id="{E46092E9-BB48-4D0B-9FEF-88367916AF73}" type="slidenum">
              <a:rPr lang="en-GB" smtClean="0"/>
              <a:pPr/>
              <a:t>9</a:t>
            </a:fld>
            <a:endParaRPr lang="en-GB" dirty="0"/>
          </a:p>
        </p:txBody>
      </p:sp>
      <p:sp>
        <p:nvSpPr>
          <p:cNvPr id="6" name="Text Placeholder 5">
            <a:extLst>
              <a:ext uri="{FF2B5EF4-FFF2-40B4-BE49-F238E27FC236}">
                <a16:creationId xmlns:a16="http://schemas.microsoft.com/office/drawing/2014/main" id="{98816BB3-8AAB-DF27-6839-1794EA35DE74}"/>
              </a:ext>
            </a:extLst>
          </p:cNvPr>
          <p:cNvSpPr>
            <a:spLocks noGrp="1"/>
          </p:cNvSpPr>
          <p:nvPr>
            <p:ph type="body" sz="quarter" idx="17"/>
          </p:nvPr>
        </p:nvSpPr>
        <p:spPr>
          <a:xfrm>
            <a:off x="584200" y="412229"/>
            <a:ext cx="4115477" cy="237757"/>
          </a:xfrm>
        </p:spPr>
        <p:txBody>
          <a:bodyPr/>
          <a:lstStyle/>
          <a:p>
            <a:r>
              <a:rPr lang="en-US" dirty="0"/>
              <a:t>01/</a:t>
            </a:r>
            <a:r>
              <a:rPr lang="en-US" altLang="zh-CN" dirty="0" err="1"/>
              <a:t>openEuler</a:t>
            </a:r>
            <a:r>
              <a:rPr lang="en-US" altLang="zh-CN" dirty="0"/>
              <a:t> enhanced security study</a:t>
            </a:r>
            <a:endParaRPr lang="fr-FR" dirty="0"/>
          </a:p>
        </p:txBody>
      </p:sp>
      <p:pic>
        <p:nvPicPr>
          <p:cNvPr id="8" name="Picture 7">
            <a:extLst>
              <a:ext uri="{FF2B5EF4-FFF2-40B4-BE49-F238E27FC236}">
                <a16:creationId xmlns:a16="http://schemas.microsoft.com/office/drawing/2014/main" id="{C3334B61-BDCC-20C9-EBEE-776DF97C4F27}"/>
              </a:ext>
            </a:extLst>
          </p:cNvPr>
          <p:cNvPicPr>
            <a:picLocks noChangeAspect="1"/>
          </p:cNvPicPr>
          <p:nvPr/>
        </p:nvPicPr>
        <p:blipFill>
          <a:blip r:embed="rId2"/>
          <a:stretch>
            <a:fillRect/>
          </a:stretch>
        </p:blipFill>
        <p:spPr>
          <a:xfrm>
            <a:off x="1026798" y="1698927"/>
            <a:ext cx="9843563" cy="4280416"/>
          </a:xfrm>
          <a:prstGeom prst="rect">
            <a:avLst/>
          </a:prstGeom>
        </p:spPr>
      </p:pic>
    </p:spTree>
    <p:extLst>
      <p:ext uri="{BB962C8B-B14F-4D97-AF65-F5344CB8AC3E}">
        <p14:creationId xmlns:p14="http://schemas.microsoft.com/office/powerpoint/2010/main" val="55471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plate Capital Market Day">
  <a:themeElements>
    <a:clrScheme name="Bureau Veritas">
      <a:dk1>
        <a:srgbClr val="1D1D1B"/>
      </a:dk1>
      <a:lt1>
        <a:sysClr val="window" lastClr="FFFFFF"/>
      </a:lt1>
      <a:dk2>
        <a:srgbClr val="00049E"/>
      </a:dk2>
      <a:lt2>
        <a:srgbClr val="FFFFFF"/>
      </a:lt2>
      <a:accent1>
        <a:srgbClr val="00049E"/>
      </a:accent1>
      <a:accent2>
        <a:srgbClr val="BD1130"/>
      </a:accent2>
      <a:accent3>
        <a:srgbClr val="01B3C4"/>
      </a:accent3>
      <a:accent4>
        <a:srgbClr val="9185BE"/>
      </a:accent4>
      <a:accent5>
        <a:srgbClr val="00049E"/>
      </a:accent5>
      <a:accent6>
        <a:srgbClr val="BD1130"/>
      </a:accent6>
      <a:hlink>
        <a:srgbClr val="01B3C4"/>
      </a:hlink>
      <a:folHlink>
        <a:srgbClr val="9185BE"/>
      </a:folHlink>
    </a:clrScheme>
    <a:fontScheme name="B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plate Capital Market Day">
  <a:themeElements>
    <a:clrScheme name="Personnalisé 1">
      <a:dk1>
        <a:srgbClr val="1D1D1B"/>
      </a:dk1>
      <a:lt1>
        <a:sysClr val="window" lastClr="FFFFFF"/>
      </a:lt1>
      <a:dk2>
        <a:srgbClr val="00049E"/>
      </a:dk2>
      <a:lt2>
        <a:srgbClr val="FFFFFF"/>
      </a:lt2>
      <a:accent1>
        <a:srgbClr val="00049E"/>
      </a:accent1>
      <a:accent2>
        <a:srgbClr val="7275FE"/>
      </a:accent2>
      <a:accent3>
        <a:srgbClr val="01B3C4"/>
      </a:accent3>
      <a:accent4>
        <a:srgbClr val="9185BE"/>
      </a:accent4>
      <a:accent5>
        <a:srgbClr val="00049E"/>
      </a:accent5>
      <a:accent6>
        <a:srgbClr val="7275FE"/>
      </a:accent6>
      <a:hlink>
        <a:srgbClr val="01B3C4"/>
      </a:hlink>
      <a:folHlink>
        <a:srgbClr val="9185BE"/>
      </a:folHlink>
    </a:clrScheme>
    <a:fontScheme name="BV">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AD5620EB077F7B4599F944BD1EECFE35" ma:contentTypeVersion="15" ma:contentTypeDescription="新建文档。" ma:contentTypeScope="" ma:versionID="16cdffa49b28823d29be86cf603f0493">
  <xsd:schema xmlns:xsd="http://www.w3.org/2001/XMLSchema" xmlns:xs="http://www.w3.org/2001/XMLSchema" xmlns:p="http://schemas.microsoft.com/office/2006/metadata/properties" xmlns:ns2="f3749300-6c9e-44a6-a4f8-2f535a276bae" xmlns:ns3="23d1c81d-9913-484b-a9ba-0c89aa720695" targetNamespace="http://schemas.microsoft.com/office/2006/metadata/properties" ma:root="true" ma:fieldsID="7e6cc90bc909b69f424115184b579248" ns2:_="" ns3:_="">
    <xsd:import namespace="f3749300-6c9e-44a6-a4f8-2f535a276bae"/>
    <xsd:import namespace="23d1c81d-9913-484b-a9ba-0c89aa720695"/>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ObjectDetectorVersions" minOccurs="0"/>
                <xsd:element ref="ns2:MediaLengthInSecond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749300-6c9e-44a6-a4f8-2f535a276bae"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图像标记" ma:readOnly="false" ma:fieldId="{5cf76f15-5ced-4ddc-b409-7134ff3c332f}" ma:taxonomyMulti="true" ma:sspId="fc58c574-80af-415f-8f56-7478d336fa44"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d1c81d-9913-484b-a9ba-0c89aa720695"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588149c0-6b28-4b88-95fd-c6ebbafa10c8}" ma:internalName="TaxCatchAll" ma:showField="CatchAllData" ma:web="23d1c81d-9913-484b-a9ba-0c89aa72069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共享对象详细信息"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d1c81d-9913-484b-a9ba-0c89aa720695" xsi:nil="true"/>
    <lcf76f155ced4ddcb4097134ff3c332f xmlns="f3749300-6c9e-44a6-a4f8-2f535a276ba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C242B4C-7C90-4359-9660-7809D61909F3}">
  <ds:schemaRefs>
    <ds:schemaRef ds:uri="http://schemas.microsoft.com/sharepoint/v3/contenttype/forms"/>
  </ds:schemaRefs>
</ds:datastoreItem>
</file>

<file path=customXml/itemProps2.xml><?xml version="1.0" encoding="utf-8"?>
<ds:datastoreItem xmlns:ds="http://schemas.openxmlformats.org/officeDocument/2006/customXml" ds:itemID="{ADB76B94-3274-4BBE-AE14-AA61B01F11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749300-6c9e-44a6-a4f8-2f535a276bae"/>
    <ds:schemaRef ds:uri="23d1c81d-9913-484b-a9ba-0c89aa7206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0309B7-E548-49D1-BF8C-0795AAC2C774}">
  <ds:schemaRefs>
    <ds:schemaRef ds:uri="http://schemas.microsoft.com/office/2006/metadata/properties"/>
    <ds:schemaRef ds:uri="http://schemas.microsoft.com/office/infopath/2007/PartnerControls"/>
    <ds:schemaRef ds:uri="a6a91d73-6749-4a32-93d9-5408ef83060f"/>
    <ds:schemaRef ds:uri="db5c181f-2045-42a4-a49e-c4d4f76a0082"/>
    <ds:schemaRef ds:uri="330c6a3e-450d-4225-9728-01dedf4acf08"/>
    <ds:schemaRef ds:uri="585aafcb-15b9-41a9-b00c-51e0e72b2c0d"/>
    <ds:schemaRef ds:uri="23d1c81d-9913-484b-a9ba-0c89aa720695"/>
    <ds:schemaRef ds:uri="f3749300-6c9e-44a6-a4f8-2f535a276bae"/>
  </ds:schemaRefs>
</ds:datastoreItem>
</file>

<file path=docProps/app.xml><?xml version="1.0" encoding="utf-8"?>
<Properties xmlns="http://schemas.openxmlformats.org/officeDocument/2006/extended-properties" xmlns:vt="http://schemas.openxmlformats.org/officeDocument/2006/docPropsVTypes">
  <Template/>
  <TotalTime>3823</TotalTime>
  <Words>2003</Words>
  <Application>Microsoft Office PowerPoint</Application>
  <PresentationFormat>Widescreen</PresentationFormat>
  <Paragraphs>226</Paragraphs>
  <Slides>26</Slides>
  <Notes>4</Notes>
  <HiddenSlides>12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-apple-system</vt:lpstr>
      <vt:lpstr>Arial</vt:lpstr>
      <vt:lpstr>Calibri</vt:lpstr>
      <vt:lpstr>Century Gothic</vt:lpstr>
      <vt:lpstr>Source Sans Pro</vt:lpstr>
      <vt:lpstr>Tahoma</vt:lpstr>
      <vt:lpstr>Template Capital Market Day</vt:lpstr>
      <vt:lpstr>1_Template Capital Market Day</vt:lpstr>
      <vt:lpstr>PowerPoint Presentation</vt:lpstr>
      <vt:lpstr>CRA Guidance</vt:lpstr>
      <vt:lpstr>Overview</vt:lpstr>
      <vt:lpstr>Understanding ISO/IEC 18974:2023</vt:lpstr>
      <vt:lpstr>CRA Guidance</vt:lpstr>
      <vt:lpstr>Centralized Security governance</vt:lpstr>
      <vt:lpstr>Security organization structure</vt:lpstr>
      <vt:lpstr>Security ASSURANCE POLICY</vt:lpstr>
      <vt:lpstr>Competence &amp; awareness</vt:lpstr>
      <vt:lpstr>Package source review</vt:lpstr>
      <vt:lpstr>SBOM-based vulnerability management</vt:lpstr>
      <vt:lpstr>CRA Guidance</vt:lpstr>
      <vt:lpstr>Certification Proposal 1 </vt:lpstr>
      <vt:lpstr>PowerPoint Presentation</vt:lpstr>
      <vt:lpstr>CRA Guidance</vt:lpstr>
      <vt:lpstr>POLICY</vt:lpstr>
      <vt:lpstr>Competence</vt:lpstr>
      <vt:lpstr>AWARENESS</vt:lpstr>
      <vt:lpstr>Program scope</vt:lpstr>
      <vt:lpstr>Standard practice implementation</vt:lpstr>
      <vt:lpstr>Access</vt:lpstr>
      <vt:lpstr>Effectively resourced</vt:lpstr>
      <vt:lpstr>Software bill of materials</vt:lpstr>
      <vt:lpstr>Security assurance</vt:lpstr>
      <vt:lpstr>Completeness</vt:lpstr>
      <vt:lpstr>Duration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 boite à slides Prod</dc:creator>
  <cp:lastModifiedBy>Jacky QIU</cp:lastModifiedBy>
  <cp:revision>69</cp:revision>
  <dcterms:created xsi:type="dcterms:W3CDTF">2023-12-15T13:12:29Z</dcterms:created>
  <dcterms:modified xsi:type="dcterms:W3CDTF">2024-11-10T05:40:35Z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0x010100AD5620EB077F7B4599F944BD1EECFE35</vt:lpwstr>
  </property>
</Properties>
</file>